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6"/>
  </p:notesMasterIdLst>
  <p:handoutMasterIdLst>
    <p:handoutMasterId r:id="rId67"/>
  </p:handoutMasterIdLst>
  <p:sldIdLst>
    <p:sldId id="496" r:id="rId5"/>
    <p:sldId id="499" r:id="rId6"/>
    <p:sldId id="555" r:id="rId7"/>
    <p:sldId id="509" r:id="rId8"/>
    <p:sldId id="564" r:id="rId9"/>
    <p:sldId id="565" r:id="rId10"/>
    <p:sldId id="566" r:id="rId11"/>
    <p:sldId id="573" r:id="rId12"/>
    <p:sldId id="508" r:id="rId13"/>
    <p:sldId id="500" r:id="rId14"/>
    <p:sldId id="515" r:id="rId15"/>
    <p:sldId id="510" r:id="rId16"/>
    <p:sldId id="502" r:id="rId17"/>
    <p:sldId id="514" r:id="rId18"/>
    <p:sldId id="556" r:id="rId19"/>
    <p:sldId id="511" r:id="rId20"/>
    <p:sldId id="557" r:id="rId21"/>
    <p:sldId id="518" r:id="rId22"/>
    <p:sldId id="501" r:id="rId23"/>
    <p:sldId id="528" r:id="rId24"/>
    <p:sldId id="527" r:id="rId25"/>
    <p:sldId id="504" r:id="rId26"/>
    <p:sldId id="519" r:id="rId27"/>
    <p:sldId id="520" r:id="rId28"/>
    <p:sldId id="559" r:id="rId29"/>
    <p:sldId id="526" r:id="rId30"/>
    <p:sldId id="574" r:id="rId31"/>
    <p:sldId id="503" r:id="rId32"/>
    <p:sldId id="531" r:id="rId33"/>
    <p:sldId id="530" r:id="rId34"/>
    <p:sldId id="535" r:id="rId35"/>
    <p:sldId id="537" r:id="rId36"/>
    <p:sldId id="532" r:id="rId37"/>
    <p:sldId id="568" r:id="rId38"/>
    <p:sldId id="542" r:id="rId39"/>
    <p:sldId id="543" r:id="rId40"/>
    <p:sldId id="571" r:id="rId41"/>
    <p:sldId id="548" r:id="rId42"/>
    <p:sldId id="553" r:id="rId43"/>
    <p:sldId id="575" r:id="rId44"/>
    <p:sldId id="554" r:id="rId45"/>
    <p:sldId id="560" r:id="rId46"/>
    <p:sldId id="552" r:id="rId47"/>
    <p:sldId id="561" r:id="rId48"/>
    <p:sldId id="562" r:id="rId49"/>
    <p:sldId id="558" r:id="rId50"/>
    <p:sldId id="563" r:id="rId51"/>
    <p:sldId id="521" r:id="rId52"/>
    <p:sldId id="522" r:id="rId53"/>
    <p:sldId id="523" r:id="rId54"/>
    <p:sldId id="525" r:id="rId55"/>
    <p:sldId id="569" r:id="rId56"/>
    <p:sldId id="538" r:id="rId57"/>
    <p:sldId id="539" r:id="rId58"/>
    <p:sldId id="540" r:id="rId59"/>
    <p:sldId id="541" r:id="rId60"/>
    <p:sldId id="570" r:id="rId61"/>
    <p:sldId id="544" r:id="rId62"/>
    <p:sldId id="545" r:id="rId63"/>
    <p:sldId id="546" r:id="rId64"/>
    <p:sldId id="57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B3ABFD-B0FD-4D80-A29C-4C1B979DCBF9}" v="1806" dt="2021-04-20T13:21:52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4679" autoAdjust="0"/>
  </p:normalViewPr>
  <p:slideViewPr>
    <p:cSldViewPr snapToGrid="0" showGuides="1">
      <p:cViewPr varScale="1">
        <p:scale>
          <a:sx n="41" d="100"/>
          <a:sy n="41" d="100"/>
        </p:scale>
        <p:origin x="60" y="1065"/>
      </p:cViewPr>
      <p:guideLst>
        <p:guide orient="horz" pos="1968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ian Hebert" userId="8de1a47ebc1878c7" providerId="LiveId" clId="{7CB3ABFD-B0FD-4D80-A29C-4C1B979DCBF9}"/>
    <pc:docChg chg="undo redo custSel addSld delSld modSld sldOrd">
      <pc:chgData name="Jillian Hebert" userId="8de1a47ebc1878c7" providerId="LiveId" clId="{7CB3ABFD-B0FD-4D80-A29C-4C1B979DCBF9}" dt="2021-04-20T13:46:03.602" v="22100" actId="20577"/>
      <pc:docMkLst>
        <pc:docMk/>
      </pc:docMkLst>
      <pc:sldChg chg="modSp">
        <pc:chgData name="Jillian Hebert" userId="8de1a47ebc1878c7" providerId="LiveId" clId="{7CB3ABFD-B0FD-4D80-A29C-4C1B979DCBF9}" dt="2021-04-16T20:01:17.288" v="17966"/>
        <pc:sldMkLst>
          <pc:docMk/>
          <pc:sldMk cId="3865773605" sldId="496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865773605" sldId="496"/>
            <ac:spMk id="3" creationId="{AF5A2D86-784C-417D-9AD4-AF18311FBC6D}"/>
          </ac:spMkLst>
        </pc:spChg>
      </pc:sldChg>
      <pc:sldChg chg="addSp delSp modSp new del mod ord">
        <pc:chgData name="Jillian Hebert" userId="8de1a47ebc1878c7" providerId="LiveId" clId="{7CB3ABFD-B0FD-4D80-A29C-4C1B979DCBF9}" dt="2021-04-13T18:07:47.779" v="716" actId="47"/>
        <pc:sldMkLst>
          <pc:docMk/>
          <pc:sldMk cId="4004568229" sldId="497"/>
        </pc:sldMkLst>
        <pc:spChg chg="mod">
          <ac:chgData name="Jillian Hebert" userId="8de1a47ebc1878c7" providerId="LiveId" clId="{7CB3ABFD-B0FD-4D80-A29C-4C1B979DCBF9}" dt="2021-04-13T16:03:01.130" v="42" actId="20577"/>
          <ac:spMkLst>
            <pc:docMk/>
            <pc:sldMk cId="4004568229" sldId="497"/>
            <ac:spMk id="2" creationId="{DCA66376-2598-4C76-B2D9-ED14B8C819A3}"/>
          </ac:spMkLst>
        </pc:spChg>
        <pc:spChg chg="mod">
          <ac:chgData name="Jillian Hebert" userId="8de1a47ebc1878c7" providerId="LiveId" clId="{7CB3ABFD-B0FD-4D80-A29C-4C1B979DCBF9}" dt="2021-04-13T18:07:45.912" v="715" actId="20577"/>
          <ac:spMkLst>
            <pc:docMk/>
            <pc:sldMk cId="4004568229" sldId="497"/>
            <ac:spMk id="3" creationId="{BC591BD0-1307-4A33-8DAF-FDD4CF1B56FB}"/>
          </ac:spMkLst>
        </pc:spChg>
        <pc:spChg chg="mod">
          <ac:chgData name="Jillian Hebert" userId="8de1a47ebc1878c7" providerId="LiveId" clId="{7CB3ABFD-B0FD-4D80-A29C-4C1B979DCBF9}" dt="2021-04-13T16:02:51.558" v="36"/>
          <ac:spMkLst>
            <pc:docMk/>
            <pc:sldMk cId="4004568229" sldId="497"/>
            <ac:spMk id="4" creationId="{29A85016-3350-4B20-995D-AA4BB3C21DAA}"/>
          </ac:spMkLst>
        </pc:spChg>
        <pc:spChg chg="del">
          <ac:chgData name="Jillian Hebert" userId="8de1a47ebc1878c7" providerId="LiveId" clId="{7CB3ABFD-B0FD-4D80-A29C-4C1B979DCBF9}" dt="2021-04-13T16:32:47.375" v="699" actId="478"/>
          <ac:spMkLst>
            <pc:docMk/>
            <pc:sldMk cId="4004568229" sldId="497"/>
            <ac:spMk id="5" creationId="{FB936A01-CA6F-4DD9-98FD-5DF6F42DF452}"/>
          </ac:spMkLst>
        </pc:spChg>
        <pc:spChg chg="add del mod">
          <ac:chgData name="Jillian Hebert" userId="8de1a47ebc1878c7" providerId="LiveId" clId="{7CB3ABFD-B0FD-4D80-A29C-4C1B979DCBF9}" dt="2021-04-13T16:32:58.582" v="702" actId="478"/>
          <ac:spMkLst>
            <pc:docMk/>
            <pc:sldMk cId="4004568229" sldId="497"/>
            <ac:spMk id="7" creationId="{CE002CC5-1EB2-4BA7-876F-4D30060E5AAB}"/>
          </ac:spMkLst>
        </pc:spChg>
      </pc:sldChg>
      <pc:sldChg chg="delSp modSp new del mod ord">
        <pc:chgData name="Jillian Hebert" userId="8de1a47ebc1878c7" providerId="LiveId" clId="{7CB3ABFD-B0FD-4D80-A29C-4C1B979DCBF9}" dt="2021-04-14T15:10:31.612" v="1032" actId="47"/>
        <pc:sldMkLst>
          <pc:docMk/>
          <pc:sldMk cId="1405601837" sldId="498"/>
        </pc:sldMkLst>
        <pc:spChg chg="mod">
          <ac:chgData name="Jillian Hebert" userId="8de1a47ebc1878c7" providerId="LiveId" clId="{7CB3ABFD-B0FD-4D80-A29C-4C1B979DCBF9}" dt="2021-04-13T16:03:08.903" v="52" actId="20577"/>
          <ac:spMkLst>
            <pc:docMk/>
            <pc:sldMk cId="1405601837" sldId="498"/>
            <ac:spMk id="2" creationId="{10C2FECE-DD09-45F6-AB9E-8724F618E37B}"/>
          </ac:spMkLst>
        </pc:spChg>
        <pc:spChg chg="del">
          <ac:chgData name="Jillian Hebert" userId="8de1a47ebc1878c7" providerId="LiveId" clId="{7CB3ABFD-B0FD-4D80-A29C-4C1B979DCBF9}" dt="2021-04-13T16:03:15.625" v="53" actId="478"/>
          <ac:spMkLst>
            <pc:docMk/>
            <pc:sldMk cId="1405601837" sldId="498"/>
            <ac:spMk id="3" creationId="{2FE5429C-2821-4CA5-9821-644398E35405}"/>
          </ac:spMkLst>
        </pc:spChg>
      </pc:sldChg>
      <pc:sldChg chg="modSp new mod modAnim">
        <pc:chgData name="Jillian Hebert" userId="8de1a47ebc1878c7" providerId="LiveId" clId="{7CB3ABFD-B0FD-4D80-A29C-4C1B979DCBF9}" dt="2021-04-19T15:08:23.941" v="22074" actId="20577"/>
        <pc:sldMkLst>
          <pc:docMk/>
          <pc:sldMk cId="4124710153" sldId="499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124710153" sldId="499"/>
            <ac:spMk id="2" creationId="{AF1BC66C-BDF2-4581-BCBB-F9D165C00878}"/>
          </ac:spMkLst>
        </pc:spChg>
        <pc:spChg chg="mod">
          <ac:chgData name="Jillian Hebert" userId="8de1a47ebc1878c7" providerId="LiveId" clId="{7CB3ABFD-B0FD-4D80-A29C-4C1B979DCBF9}" dt="2021-04-19T15:08:23.941" v="22074" actId="20577"/>
          <ac:spMkLst>
            <pc:docMk/>
            <pc:sldMk cId="4124710153" sldId="499"/>
            <ac:spMk id="3" creationId="{02308C4F-1F9D-4553-A547-3226ED403F80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124710153" sldId="499"/>
            <ac:spMk id="4" creationId="{E50066A2-F21E-4898-9E84-21993EF6AECB}"/>
          </ac:spMkLst>
        </pc:spChg>
        <pc:spChg chg="mod">
          <ac:chgData name="Jillian Hebert" userId="8de1a47ebc1878c7" providerId="LiveId" clId="{7CB3ABFD-B0FD-4D80-A29C-4C1B979DCBF9}" dt="2021-04-13T16:31:12.611" v="666" actId="1076"/>
          <ac:spMkLst>
            <pc:docMk/>
            <pc:sldMk cId="4124710153" sldId="499"/>
            <ac:spMk id="5" creationId="{F6E06B25-9645-4FE4-AD2B-B5702865A38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124710153" sldId="499"/>
            <ac:spMk id="6" creationId="{7D3E0E62-8DEC-445F-B7FE-6DFBC23EB22B}"/>
          </ac:spMkLst>
        </pc:spChg>
      </pc:sldChg>
      <pc:sldChg chg="modSp add mod">
        <pc:chgData name="Jillian Hebert" userId="8de1a47ebc1878c7" providerId="LiveId" clId="{7CB3ABFD-B0FD-4D80-A29C-4C1B979DCBF9}" dt="2021-04-16T20:01:17.288" v="17966"/>
        <pc:sldMkLst>
          <pc:docMk/>
          <pc:sldMk cId="1113367728" sldId="500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113367728" sldId="500"/>
            <ac:spMk id="2" creationId="{10C2FECE-DD09-45F6-AB9E-8724F618E37B}"/>
          </ac:spMkLst>
        </pc:spChg>
      </pc:sldChg>
      <pc:sldChg chg="modSp add mod">
        <pc:chgData name="Jillian Hebert" userId="8de1a47ebc1878c7" providerId="LiveId" clId="{7CB3ABFD-B0FD-4D80-A29C-4C1B979DCBF9}" dt="2021-04-16T20:01:17.288" v="17966"/>
        <pc:sldMkLst>
          <pc:docMk/>
          <pc:sldMk cId="1400351275" sldId="501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0351275" sldId="501"/>
            <ac:spMk id="2" creationId="{10C2FECE-DD09-45F6-AB9E-8724F618E37B}"/>
          </ac:spMkLst>
        </pc:spChg>
      </pc:sldChg>
      <pc:sldChg chg="addSp delSp modSp new mod ord setBg modAnim delDesignElem modNotesTx">
        <pc:chgData name="Jillian Hebert" userId="8de1a47ebc1878c7" providerId="LiveId" clId="{7CB3ABFD-B0FD-4D80-A29C-4C1B979DCBF9}" dt="2021-04-20T13:46:03.602" v="22100" actId="20577"/>
        <pc:sldMkLst>
          <pc:docMk/>
          <pc:sldMk cId="2423959065" sldId="502"/>
        </pc:sldMkLst>
        <pc:spChg chg="mod">
          <ac:chgData name="Jillian Hebert" userId="8de1a47ebc1878c7" providerId="LiveId" clId="{7CB3ABFD-B0FD-4D80-A29C-4C1B979DCBF9}" dt="2021-04-15T19:53:25.801" v="13521" actId="20577"/>
          <ac:spMkLst>
            <pc:docMk/>
            <pc:sldMk cId="2423959065" sldId="502"/>
            <ac:spMk id="2" creationId="{2BE2B4A2-A855-40C1-9E1D-8FD59AEF8F63}"/>
          </ac:spMkLst>
        </pc:spChg>
        <pc:spChg chg="mod">
          <ac:chgData name="Jillian Hebert" userId="8de1a47ebc1878c7" providerId="LiveId" clId="{7CB3ABFD-B0FD-4D80-A29C-4C1B979DCBF9}" dt="2021-04-16T20:47:18.254" v="18388" actId="20577"/>
          <ac:spMkLst>
            <pc:docMk/>
            <pc:sldMk cId="2423959065" sldId="502"/>
            <ac:spMk id="3" creationId="{6D34B399-C72A-4344-B9EA-911986698754}"/>
          </ac:spMkLst>
        </pc:spChg>
        <pc:spChg chg="mod">
          <ac:chgData name="Jillian Hebert" userId="8de1a47ebc1878c7" providerId="LiveId" clId="{7CB3ABFD-B0FD-4D80-A29C-4C1B979DCBF9}" dt="2021-04-15T13:53:32.951" v="3868" actId="26606"/>
          <ac:spMkLst>
            <pc:docMk/>
            <pc:sldMk cId="2423959065" sldId="502"/>
            <ac:spMk id="4" creationId="{F8E37586-FB22-4FC4-B0BA-73CD2ECAB669}"/>
          </ac:spMkLst>
        </pc:spChg>
        <pc:spChg chg="add del mod">
          <ac:chgData name="Jillian Hebert" userId="8de1a47ebc1878c7" providerId="LiveId" clId="{7CB3ABFD-B0FD-4D80-A29C-4C1B979DCBF9}" dt="2021-04-16T19:58:47.853" v="17925" actId="478"/>
          <ac:spMkLst>
            <pc:docMk/>
            <pc:sldMk cId="2423959065" sldId="502"/>
            <ac:spMk id="5" creationId="{2FB91FD2-1CCC-40E4-BB50-00A3F77AAD2C}"/>
          </ac:spMkLst>
        </pc:spChg>
        <pc:spChg chg="del">
          <ac:chgData name="Jillian Hebert" userId="8de1a47ebc1878c7" providerId="LiveId" clId="{7CB3ABFD-B0FD-4D80-A29C-4C1B979DCBF9}" dt="2021-04-13T16:31:24.948" v="669" actId="478"/>
          <ac:spMkLst>
            <pc:docMk/>
            <pc:sldMk cId="2423959065" sldId="502"/>
            <ac:spMk id="5" creationId="{E4404781-471F-4CF9-B285-C2B66E92D6FB}"/>
          </ac:spMkLst>
        </pc:spChg>
        <pc:spChg chg="mod">
          <ac:chgData name="Jillian Hebert" userId="8de1a47ebc1878c7" providerId="LiveId" clId="{7CB3ABFD-B0FD-4D80-A29C-4C1B979DCBF9}" dt="2021-04-15T13:53:32.951" v="3868" actId="26606"/>
          <ac:spMkLst>
            <pc:docMk/>
            <pc:sldMk cId="2423959065" sldId="502"/>
            <ac:spMk id="6" creationId="{6782FEF6-02F9-47C2-92FA-4714DB64BC3F}"/>
          </ac:spMkLst>
        </pc:spChg>
        <pc:spChg chg="add mod">
          <ac:chgData name="Jillian Hebert" userId="8de1a47ebc1878c7" providerId="LiveId" clId="{7CB3ABFD-B0FD-4D80-A29C-4C1B979DCBF9}" dt="2021-04-18T22:16:24.189" v="21048" actId="208"/>
          <ac:spMkLst>
            <pc:docMk/>
            <pc:sldMk cId="2423959065" sldId="502"/>
            <ac:spMk id="7" creationId="{4DAFB1F7-DBE5-4786-A5A4-71DC18B6081D}"/>
          </ac:spMkLst>
        </pc:spChg>
        <pc:spChg chg="add del mod">
          <ac:chgData name="Jillian Hebert" userId="8de1a47ebc1878c7" providerId="LiveId" clId="{7CB3ABFD-B0FD-4D80-A29C-4C1B979DCBF9}" dt="2021-04-13T16:31:23.449" v="668"/>
          <ac:spMkLst>
            <pc:docMk/>
            <pc:sldMk cId="2423959065" sldId="502"/>
            <ac:spMk id="7" creationId="{E044DFFE-E9DD-4C69-A55E-96B4203E73A9}"/>
          </ac:spMkLst>
        </pc:spChg>
        <pc:spChg chg="add del mod">
          <ac:chgData name="Jillian Hebert" userId="8de1a47ebc1878c7" providerId="LiveId" clId="{7CB3ABFD-B0FD-4D80-A29C-4C1B979DCBF9}" dt="2021-04-15T14:25:31.276" v="4677" actId="478"/>
          <ac:spMkLst>
            <pc:docMk/>
            <pc:sldMk cId="2423959065" sldId="502"/>
            <ac:spMk id="8" creationId="{A2E78AB5-766F-4B3C-A861-BADA12A6E23F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423959065" sldId="502"/>
            <ac:spMk id="11" creationId="{2B97F24A-32CE-4C1C-A50D-3016B394DCF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423959065" sldId="502"/>
            <ac:spMk id="12" creationId="{3CE8AF5E-D374-4CF1-90CC-35CF73B81C3E}"/>
          </ac:spMkLst>
        </pc:spChg>
        <pc:spChg chg="add del">
          <ac:chgData name="Jillian Hebert" userId="8de1a47ebc1878c7" providerId="LiveId" clId="{7CB3ABFD-B0FD-4D80-A29C-4C1B979DCBF9}" dt="2021-04-15T14:07:26.072" v="4223"/>
          <ac:spMkLst>
            <pc:docMk/>
            <pc:sldMk cId="2423959065" sldId="502"/>
            <ac:spMk id="14" creationId="{2B97F24A-32CE-4C1C-A50D-3016B394DCFB}"/>
          </ac:spMkLst>
        </pc:spChg>
        <pc:spChg chg="add mod">
          <ac:chgData name="Jillian Hebert" userId="8de1a47ebc1878c7" providerId="LiveId" clId="{7CB3ABFD-B0FD-4D80-A29C-4C1B979DCBF9}" dt="2021-04-18T22:17:38.710" v="21058" actId="14100"/>
          <ac:spMkLst>
            <pc:docMk/>
            <pc:sldMk cId="2423959065" sldId="502"/>
            <ac:spMk id="14" creationId="{9D79A606-7AB9-4012-91F7-492F4A1B04BE}"/>
          </ac:spMkLst>
        </pc:spChg>
        <pc:spChg chg="add del">
          <ac:chgData name="Jillian Hebert" userId="8de1a47ebc1878c7" providerId="LiveId" clId="{7CB3ABFD-B0FD-4D80-A29C-4C1B979DCBF9}" dt="2021-04-15T14:07:26.072" v="4223"/>
          <ac:spMkLst>
            <pc:docMk/>
            <pc:sldMk cId="2423959065" sldId="502"/>
            <ac:spMk id="16" creationId="{3CE8AF5E-D374-4CF1-90CC-35CF73B81C3E}"/>
          </ac:spMkLst>
        </pc:spChg>
        <pc:spChg chg="add mod">
          <ac:chgData name="Jillian Hebert" userId="8de1a47ebc1878c7" providerId="LiveId" clId="{7CB3ABFD-B0FD-4D80-A29C-4C1B979DCBF9}" dt="2021-04-15T14:25:32.265" v="4678"/>
          <ac:spMkLst>
            <pc:docMk/>
            <pc:sldMk cId="2423959065" sldId="502"/>
            <ac:spMk id="17" creationId="{BCA6596B-9794-429C-B950-5AB4FF4F0465}"/>
          </ac:spMkLst>
        </pc:spChg>
        <pc:picChg chg="add mod">
          <ac:chgData name="Jillian Hebert" userId="8de1a47ebc1878c7" providerId="LiveId" clId="{7CB3ABFD-B0FD-4D80-A29C-4C1B979DCBF9}" dt="2021-04-18T22:16:37.415" v="21051" actId="1076"/>
          <ac:picMkLst>
            <pc:docMk/>
            <pc:sldMk cId="2423959065" sldId="502"/>
            <ac:picMk id="9" creationId="{884E47B8-6313-472E-8B76-2076C9ADA4D1}"/>
          </ac:picMkLst>
        </pc:pic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2423959065" sldId="502"/>
            <ac:inkMk id="13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5T14:07:26.072" v="4223"/>
          <ac:inkMkLst>
            <pc:docMk/>
            <pc:sldMk cId="2423959065" sldId="502"/>
            <ac:inkMk id="18" creationId="{070477C5-0410-4E4F-97A1-F84C2465C187}"/>
          </ac:inkMkLst>
        </pc:inkChg>
      </pc:sldChg>
      <pc:sldChg chg="addSp delSp modSp add mod modAnim modNotesTx">
        <pc:chgData name="Jillian Hebert" userId="8de1a47ebc1878c7" providerId="LiveId" clId="{7CB3ABFD-B0FD-4D80-A29C-4C1B979DCBF9}" dt="2021-04-19T15:05:02.465" v="22058" actId="20577"/>
        <pc:sldMkLst>
          <pc:docMk/>
          <pc:sldMk cId="3658030630" sldId="503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658030630" sldId="503"/>
            <ac:spMk id="2" creationId="{2BE2B4A2-A855-40C1-9E1D-8FD59AEF8F63}"/>
          </ac:spMkLst>
        </pc:spChg>
        <pc:spChg chg="mod">
          <ac:chgData name="Jillian Hebert" userId="8de1a47ebc1878c7" providerId="LiveId" clId="{7CB3ABFD-B0FD-4D80-A29C-4C1B979DCBF9}" dt="2021-04-19T15:05:02.465" v="22058" actId="20577"/>
          <ac:spMkLst>
            <pc:docMk/>
            <pc:sldMk cId="3658030630" sldId="503"/>
            <ac:spMk id="3" creationId="{6D34B399-C72A-4344-B9EA-911986698754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658030630" sldId="503"/>
            <ac:spMk id="4" creationId="{F8E37586-FB22-4FC4-B0BA-73CD2ECAB669}"/>
          </ac:spMkLst>
        </pc:spChg>
        <pc:spChg chg="del">
          <ac:chgData name="Jillian Hebert" userId="8de1a47ebc1878c7" providerId="LiveId" clId="{7CB3ABFD-B0FD-4D80-A29C-4C1B979DCBF9}" dt="2021-04-13T16:31:37.334" v="673" actId="478"/>
          <ac:spMkLst>
            <pc:docMk/>
            <pc:sldMk cId="3658030630" sldId="503"/>
            <ac:spMk id="5" creationId="{E4404781-471F-4CF9-B285-C2B66E92D6FB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658030630" sldId="503"/>
            <ac:spMk id="6" creationId="{6782FEF6-02F9-47C2-92FA-4714DB64BC3F}"/>
          </ac:spMkLst>
        </pc:spChg>
        <pc:spChg chg="add mod">
          <ac:chgData name="Jillian Hebert" userId="8de1a47ebc1878c7" providerId="LiveId" clId="{7CB3ABFD-B0FD-4D80-A29C-4C1B979DCBF9}" dt="2021-04-13T16:31:37.729" v="674"/>
          <ac:spMkLst>
            <pc:docMk/>
            <pc:sldMk cId="3658030630" sldId="503"/>
            <ac:spMk id="7" creationId="{82F6E42A-D2AB-4F4E-9E01-1FE5DFD29345}"/>
          </ac:spMkLst>
        </pc:spChg>
      </pc:sldChg>
      <pc:sldChg chg="addSp delSp modSp add mod modAnim modNotesTx">
        <pc:chgData name="Jillian Hebert" userId="8de1a47ebc1878c7" providerId="LiveId" clId="{7CB3ABFD-B0FD-4D80-A29C-4C1B979DCBF9}" dt="2021-04-19T14:20:37.869" v="21466" actId="20577"/>
        <pc:sldMkLst>
          <pc:docMk/>
          <pc:sldMk cId="3102156544" sldId="504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2156544" sldId="504"/>
            <ac:spMk id="2" creationId="{2BE2B4A2-A855-40C1-9E1D-8FD59AEF8F63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2156544" sldId="504"/>
            <ac:spMk id="3" creationId="{6D34B399-C72A-4344-B9EA-911986698754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2156544" sldId="504"/>
            <ac:spMk id="4" creationId="{F8E37586-FB22-4FC4-B0BA-73CD2ECAB669}"/>
          </ac:spMkLst>
        </pc:spChg>
        <pc:spChg chg="del">
          <ac:chgData name="Jillian Hebert" userId="8de1a47ebc1878c7" providerId="LiveId" clId="{7CB3ABFD-B0FD-4D80-A29C-4C1B979DCBF9}" dt="2021-04-13T16:31:32.344" v="671" actId="478"/>
          <ac:spMkLst>
            <pc:docMk/>
            <pc:sldMk cId="3102156544" sldId="504"/>
            <ac:spMk id="5" creationId="{E4404781-471F-4CF9-B285-C2B66E92D6FB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2156544" sldId="504"/>
            <ac:spMk id="6" creationId="{6782FEF6-02F9-47C2-92FA-4714DB64BC3F}"/>
          </ac:spMkLst>
        </pc:spChg>
        <pc:spChg chg="add mod">
          <ac:chgData name="Jillian Hebert" userId="8de1a47ebc1878c7" providerId="LiveId" clId="{7CB3ABFD-B0FD-4D80-A29C-4C1B979DCBF9}" dt="2021-04-13T16:31:33.021" v="672"/>
          <ac:spMkLst>
            <pc:docMk/>
            <pc:sldMk cId="3102156544" sldId="504"/>
            <ac:spMk id="7" creationId="{08011780-26A8-4F3B-89C2-0678A18C24D1}"/>
          </ac:spMkLst>
        </pc:spChg>
      </pc:sldChg>
      <pc:sldChg chg="addSp delSp modSp new del mod">
        <pc:chgData name="Jillian Hebert" userId="8de1a47ebc1878c7" providerId="LiveId" clId="{7CB3ABFD-B0FD-4D80-A29C-4C1B979DCBF9}" dt="2021-04-14T15:09:19.830" v="1018" actId="47"/>
        <pc:sldMkLst>
          <pc:docMk/>
          <pc:sldMk cId="1599387637" sldId="505"/>
        </pc:sldMkLst>
        <pc:spChg chg="mod">
          <ac:chgData name="Jillian Hebert" userId="8de1a47ebc1878c7" providerId="LiveId" clId="{7CB3ABFD-B0FD-4D80-A29C-4C1B979DCBF9}" dt="2021-04-13T18:07:57.833" v="723" actId="20577"/>
          <ac:spMkLst>
            <pc:docMk/>
            <pc:sldMk cId="1599387637" sldId="505"/>
            <ac:spMk id="2" creationId="{3460F47E-BCA0-4CEA-85C2-0E690A1152C8}"/>
          </ac:spMkLst>
        </pc:spChg>
        <pc:spChg chg="mod">
          <ac:chgData name="Jillian Hebert" userId="8de1a47ebc1878c7" providerId="LiveId" clId="{7CB3ABFD-B0FD-4D80-A29C-4C1B979DCBF9}" dt="2021-04-14T15:07:20.483" v="866" actId="20577"/>
          <ac:spMkLst>
            <pc:docMk/>
            <pc:sldMk cId="1599387637" sldId="505"/>
            <ac:spMk id="3" creationId="{1C7EA107-91C5-477A-8E81-6CD04741A1C2}"/>
          </ac:spMkLst>
        </pc:spChg>
        <pc:spChg chg="mod">
          <ac:chgData name="Jillian Hebert" userId="8de1a47ebc1878c7" providerId="LiveId" clId="{7CB3ABFD-B0FD-4D80-A29C-4C1B979DCBF9}" dt="2021-04-14T15:05:41.334" v="726"/>
          <ac:spMkLst>
            <pc:docMk/>
            <pc:sldMk cId="1599387637" sldId="505"/>
            <ac:spMk id="4" creationId="{E878D02D-7B9A-4FF0-843A-B3A6EFAAF70E}"/>
          </ac:spMkLst>
        </pc:spChg>
        <pc:spChg chg="del">
          <ac:chgData name="Jillian Hebert" userId="8de1a47ebc1878c7" providerId="LiveId" clId="{7CB3ABFD-B0FD-4D80-A29C-4C1B979DCBF9}" dt="2021-04-14T15:05:29.403" v="724" actId="478"/>
          <ac:spMkLst>
            <pc:docMk/>
            <pc:sldMk cId="1599387637" sldId="505"/>
            <ac:spMk id="5" creationId="{127FA0BF-C666-4B64-A0A6-5AA65AC9BCA1}"/>
          </ac:spMkLst>
        </pc:spChg>
        <pc:spChg chg="add mod">
          <ac:chgData name="Jillian Hebert" userId="8de1a47ebc1878c7" providerId="LiveId" clId="{7CB3ABFD-B0FD-4D80-A29C-4C1B979DCBF9}" dt="2021-04-14T15:05:29.818" v="725"/>
          <ac:spMkLst>
            <pc:docMk/>
            <pc:sldMk cId="1599387637" sldId="505"/>
            <ac:spMk id="7" creationId="{9EEEE09D-2135-4AC5-A2FB-05BBBDFDCFCA}"/>
          </ac:spMkLst>
        </pc:spChg>
      </pc:sldChg>
      <pc:sldChg chg="addSp delSp modSp new del mod">
        <pc:chgData name="Jillian Hebert" userId="8de1a47ebc1878c7" providerId="LiveId" clId="{7CB3ABFD-B0FD-4D80-A29C-4C1B979DCBF9}" dt="2021-04-16T18:28:14.370" v="15037" actId="47"/>
        <pc:sldMkLst>
          <pc:docMk/>
          <pc:sldMk cId="3980593169" sldId="506"/>
        </pc:sldMkLst>
        <pc:spChg chg="mod">
          <ac:chgData name="Jillian Hebert" userId="8de1a47ebc1878c7" providerId="LiveId" clId="{7CB3ABFD-B0FD-4D80-A29C-4C1B979DCBF9}" dt="2021-04-15T19:37:33.988" v="13424" actId="1076"/>
          <ac:spMkLst>
            <pc:docMk/>
            <pc:sldMk cId="3980593169" sldId="506"/>
            <ac:spMk id="2" creationId="{A2E4262F-0C7B-4F36-BED8-A1389973C199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3980593169" sldId="506"/>
            <ac:spMk id="3" creationId="{10AE31C0-9501-4BE1-B4BC-F425EBA6DA8E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3980593169" sldId="506"/>
            <ac:spMk id="4" creationId="{16D3B232-A1B4-409C-8765-3DC48AB16A05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3980593169" sldId="506"/>
            <ac:spMk id="5" creationId="{7692D386-D4DA-4069-8B30-B26FD5C523B6}"/>
          </ac:spMkLst>
        </pc:spChg>
        <pc:spChg chg="del">
          <ac:chgData name="Jillian Hebert" userId="8de1a47ebc1878c7" providerId="LiveId" clId="{7CB3ABFD-B0FD-4D80-A29C-4C1B979DCBF9}" dt="2021-04-14T15:09:27.413" v="1019" actId="478"/>
          <ac:spMkLst>
            <pc:docMk/>
            <pc:sldMk cId="3980593169" sldId="506"/>
            <ac:spMk id="6" creationId="{92A499D8-FE13-4DBC-B25E-C7574C4946EE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3980593169" sldId="506"/>
            <ac:spMk id="7" creationId="{23AB954E-5834-4C11-B155-3761EDE18807}"/>
          </ac:spMkLst>
        </pc:spChg>
        <pc:spChg chg="add mod">
          <ac:chgData name="Jillian Hebert" userId="8de1a47ebc1878c7" providerId="LiveId" clId="{7CB3ABFD-B0FD-4D80-A29C-4C1B979DCBF9}" dt="2021-04-14T15:09:27.708" v="1020"/>
          <ac:spMkLst>
            <pc:docMk/>
            <pc:sldMk cId="3980593169" sldId="506"/>
            <ac:spMk id="8" creationId="{0963FF4B-20C9-4C14-86BC-65EE93A43372}"/>
          </ac:spMkLst>
        </pc:spChg>
      </pc:sldChg>
      <pc:sldChg chg="addSp delSp modSp new del mod setBg delDesignElem">
        <pc:chgData name="Jillian Hebert" userId="8de1a47ebc1878c7" providerId="LiveId" clId="{7CB3ABFD-B0FD-4D80-A29C-4C1B979DCBF9}" dt="2021-04-14T20:13:32.444" v="3553" actId="47"/>
        <pc:sldMkLst>
          <pc:docMk/>
          <pc:sldMk cId="2897209301" sldId="507"/>
        </pc:sldMkLst>
        <pc:spChg chg="mod">
          <ac:chgData name="Jillian Hebert" userId="8de1a47ebc1878c7" providerId="LiveId" clId="{7CB3ABFD-B0FD-4D80-A29C-4C1B979DCBF9}" dt="2021-04-14T19:58:58.059" v="3446" actId="26606"/>
          <ac:spMkLst>
            <pc:docMk/>
            <pc:sldMk cId="2897209301" sldId="507"/>
            <ac:spMk id="2" creationId="{88C38E9F-FEA0-4A58-BBA0-635095440C5A}"/>
          </ac:spMkLst>
        </pc:spChg>
        <pc:spChg chg="del mod">
          <ac:chgData name="Jillian Hebert" userId="8de1a47ebc1878c7" providerId="LiveId" clId="{7CB3ABFD-B0FD-4D80-A29C-4C1B979DCBF9}" dt="2021-04-14T20:08:22.171" v="3521" actId="21"/>
          <ac:spMkLst>
            <pc:docMk/>
            <pc:sldMk cId="2897209301" sldId="507"/>
            <ac:spMk id="3" creationId="{C78CAA78-BEDD-4384-913F-0D4FFF58925A}"/>
          </ac:spMkLst>
        </pc:spChg>
        <pc:spChg chg="mod">
          <ac:chgData name="Jillian Hebert" userId="8de1a47ebc1878c7" providerId="LiveId" clId="{7CB3ABFD-B0FD-4D80-A29C-4C1B979DCBF9}" dt="2021-04-14T19:58:58.059" v="3446" actId="26606"/>
          <ac:spMkLst>
            <pc:docMk/>
            <pc:sldMk cId="2897209301" sldId="507"/>
            <ac:spMk id="4" creationId="{DB371DC3-E7A1-4503-A3A3-99D97DC4E2D5}"/>
          </ac:spMkLst>
        </pc:spChg>
        <pc:spChg chg="mod">
          <ac:chgData name="Jillian Hebert" userId="8de1a47ebc1878c7" providerId="LiveId" clId="{7CB3ABFD-B0FD-4D80-A29C-4C1B979DCBF9}" dt="2021-04-14T19:58:58.059" v="3446" actId="26606"/>
          <ac:spMkLst>
            <pc:docMk/>
            <pc:sldMk cId="2897209301" sldId="507"/>
            <ac:spMk id="5" creationId="{403C152C-B742-400E-BFA3-AF269E692B08}"/>
          </ac:spMkLst>
        </pc:spChg>
        <pc:spChg chg="mod">
          <ac:chgData name="Jillian Hebert" userId="8de1a47ebc1878c7" providerId="LiveId" clId="{7CB3ABFD-B0FD-4D80-A29C-4C1B979DCBF9}" dt="2021-04-14T19:58:58.059" v="3446" actId="26606"/>
          <ac:spMkLst>
            <pc:docMk/>
            <pc:sldMk cId="2897209301" sldId="507"/>
            <ac:spMk id="6" creationId="{EBCE77C5-3BE8-4A78-80E7-D0465FE05D8B}"/>
          </ac:spMkLst>
        </pc:spChg>
        <pc:spChg chg="add del mod">
          <ac:chgData name="Jillian Hebert" userId="8de1a47ebc1878c7" providerId="LiveId" clId="{7CB3ABFD-B0FD-4D80-A29C-4C1B979DCBF9}" dt="2021-04-14T20:09:33.351" v="3527" actId="21"/>
          <ac:spMkLst>
            <pc:docMk/>
            <pc:sldMk cId="2897209301" sldId="507"/>
            <ac:spMk id="9" creationId="{93860320-BB78-4479-AA25-D0E12DC13328}"/>
          </ac:spMkLst>
        </pc:spChg>
        <pc:spChg chg="add mod">
          <ac:chgData name="Jillian Hebert" userId="8de1a47ebc1878c7" providerId="LiveId" clId="{7CB3ABFD-B0FD-4D80-A29C-4C1B979DCBF9}" dt="2021-04-14T20:09:30.145" v="3526" actId="14100"/>
          <ac:spMkLst>
            <pc:docMk/>
            <pc:sldMk cId="2897209301" sldId="507"/>
            <ac:spMk id="11" creationId="{DCB3EDBB-0396-49FD-880B-B0193EA99605}"/>
          </ac:spMkLst>
        </pc:spChg>
        <pc:spChg chg="add del">
          <ac:chgData name="Jillian Hebert" userId="8de1a47ebc1878c7" providerId="LiveId" clId="{7CB3ABFD-B0FD-4D80-A29C-4C1B979DCBF9}" dt="2021-04-14T20:05:44.649" v="3501"/>
          <ac:spMkLst>
            <pc:docMk/>
            <pc:sldMk cId="2897209301" sldId="507"/>
            <ac:spMk id="13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4T20:05:44.649" v="3501"/>
          <ac:spMkLst>
            <pc:docMk/>
            <pc:sldMk cId="2897209301" sldId="507"/>
            <ac:spMk id="17" creationId="{535742DD-1B16-4E9D-B715-0D74B4574A68}"/>
          </ac:spMkLst>
        </pc:spChg>
        <pc:picChg chg="add del mod">
          <ac:chgData name="Jillian Hebert" userId="8de1a47ebc1878c7" providerId="LiveId" clId="{7CB3ABFD-B0FD-4D80-A29C-4C1B979DCBF9}" dt="2021-04-14T20:07:56.184" v="3516" actId="21"/>
          <ac:picMkLst>
            <pc:docMk/>
            <pc:sldMk cId="2897209301" sldId="507"/>
            <ac:picMk id="8" creationId="{EB53A449-5C1A-4CE8-99B6-C2D91F882BF9}"/>
          </ac:picMkLst>
        </pc:picChg>
        <pc:inkChg chg="add del">
          <ac:chgData name="Jillian Hebert" userId="8de1a47ebc1878c7" providerId="LiveId" clId="{7CB3ABFD-B0FD-4D80-A29C-4C1B979DCBF9}" dt="2021-04-14T20:05:44.649" v="3501"/>
          <ac:inkMkLst>
            <pc:docMk/>
            <pc:sldMk cId="2897209301" sldId="507"/>
            <ac:inkMk id="15" creationId="{070477C5-0410-4E4F-97A1-F84C2465C187}"/>
          </ac:inkMkLst>
        </pc:inkChg>
      </pc:sldChg>
      <pc:sldChg chg="addSp delSp modSp new mod modAnim">
        <pc:chgData name="Jillian Hebert" userId="8de1a47ebc1878c7" providerId="LiveId" clId="{7CB3ABFD-B0FD-4D80-A29C-4C1B979DCBF9}" dt="2021-04-18T22:12:08.455" v="21047" actId="20577"/>
        <pc:sldMkLst>
          <pc:docMk/>
          <pc:sldMk cId="1408634858" sldId="508"/>
        </pc:sldMkLst>
        <pc:spChg chg="mod">
          <ac:chgData name="Jillian Hebert" userId="8de1a47ebc1878c7" providerId="LiveId" clId="{7CB3ABFD-B0FD-4D80-A29C-4C1B979DCBF9}" dt="2021-04-15T19:36:53.005" v="13423" actId="1076"/>
          <ac:spMkLst>
            <pc:docMk/>
            <pc:sldMk cId="1408634858" sldId="508"/>
            <ac:spMk id="2" creationId="{2D376CA2-A684-4330-AAE1-650ED4191F2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8634858" sldId="508"/>
            <ac:spMk id="3" creationId="{1BC5DBAE-A3D0-4A22-AD8D-C40C858287A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8634858" sldId="508"/>
            <ac:spMk id="4" creationId="{066C3F29-97BF-4AA1-B4CD-6ACF5BB4F60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8634858" sldId="508"/>
            <ac:spMk id="5" creationId="{A8EE2731-FB00-4DE6-BEB3-E3EAF930AE81}"/>
          </ac:spMkLst>
        </pc:spChg>
        <pc:spChg chg="mod">
          <ac:chgData name="Jillian Hebert" userId="8de1a47ebc1878c7" providerId="LiveId" clId="{7CB3ABFD-B0FD-4D80-A29C-4C1B979DCBF9}" dt="2021-04-18T22:12:08.455" v="21047" actId="20577"/>
          <ac:spMkLst>
            <pc:docMk/>
            <pc:sldMk cId="1408634858" sldId="508"/>
            <ac:spMk id="6" creationId="{7876BFA4-9EAC-4678-8F79-96E7A01C7249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8634858" sldId="508"/>
            <ac:spMk id="7" creationId="{4D0FE457-3362-4D5D-9B7C-A69D4B04516D}"/>
          </ac:spMkLst>
        </pc:spChg>
        <pc:spChg chg="del">
          <ac:chgData name="Jillian Hebert" userId="8de1a47ebc1878c7" providerId="LiveId" clId="{7CB3ABFD-B0FD-4D80-A29C-4C1B979DCBF9}" dt="2021-04-14T15:15:39.047" v="1228" actId="478"/>
          <ac:spMkLst>
            <pc:docMk/>
            <pc:sldMk cId="1408634858" sldId="508"/>
            <ac:spMk id="8" creationId="{D3864789-E574-4E51-9275-E055C7CC2AC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08634858" sldId="508"/>
            <ac:spMk id="9" creationId="{BB47357B-F960-4F3D-9A1D-2304918FD41F}"/>
          </ac:spMkLst>
        </pc:spChg>
        <pc:spChg chg="add mod">
          <ac:chgData name="Jillian Hebert" userId="8de1a47ebc1878c7" providerId="LiveId" clId="{7CB3ABFD-B0FD-4D80-A29C-4C1B979DCBF9}" dt="2021-04-14T15:15:39.445" v="1229"/>
          <ac:spMkLst>
            <pc:docMk/>
            <pc:sldMk cId="1408634858" sldId="508"/>
            <ac:spMk id="10" creationId="{37A80376-D33F-467A-9EA3-1243C37FF445}"/>
          </ac:spMkLst>
        </pc:spChg>
      </pc:sldChg>
      <pc:sldChg chg="new del">
        <pc:chgData name="Jillian Hebert" userId="8de1a47ebc1878c7" providerId="LiveId" clId="{7CB3ABFD-B0FD-4D80-A29C-4C1B979DCBF9}" dt="2021-04-14T15:12:52.733" v="1042" actId="47"/>
        <pc:sldMkLst>
          <pc:docMk/>
          <pc:sldMk cId="1547022113" sldId="508"/>
        </pc:sldMkLst>
      </pc:sldChg>
      <pc:sldChg chg="addSp delSp modSp new mod modAnim">
        <pc:chgData name="Jillian Hebert" userId="8de1a47ebc1878c7" providerId="LiveId" clId="{7CB3ABFD-B0FD-4D80-A29C-4C1B979DCBF9}" dt="2021-04-18T23:48:25.235" v="21187"/>
        <pc:sldMkLst>
          <pc:docMk/>
          <pc:sldMk cId="316518670" sldId="509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6518670" sldId="509"/>
            <ac:spMk id="2" creationId="{56762D31-220F-47CC-8142-0CE3C4CB5F32}"/>
          </ac:spMkLst>
        </pc:spChg>
        <pc:spChg chg="mod">
          <ac:chgData name="Jillian Hebert" userId="8de1a47ebc1878c7" providerId="LiveId" clId="{7CB3ABFD-B0FD-4D80-A29C-4C1B979DCBF9}" dt="2021-04-18T21:42:41.165" v="20983" actId="15"/>
          <ac:spMkLst>
            <pc:docMk/>
            <pc:sldMk cId="316518670" sldId="509"/>
            <ac:spMk id="3" creationId="{3E00E87E-6763-4194-99F6-9481DF8A511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6518670" sldId="509"/>
            <ac:spMk id="4" creationId="{2B14C045-C7A1-49B4-9636-1D055CF4718B}"/>
          </ac:spMkLst>
        </pc:spChg>
        <pc:spChg chg="del">
          <ac:chgData name="Jillian Hebert" userId="8de1a47ebc1878c7" providerId="LiveId" clId="{7CB3ABFD-B0FD-4D80-A29C-4C1B979DCBF9}" dt="2021-04-14T17:38:05.780" v="1339" actId="478"/>
          <ac:spMkLst>
            <pc:docMk/>
            <pc:sldMk cId="316518670" sldId="509"/>
            <ac:spMk id="5" creationId="{75B01844-3279-44BC-8199-F33C45ECCF3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6518670" sldId="509"/>
            <ac:spMk id="6" creationId="{75D4D8FE-2E65-40B7-B63A-5A9B6F4EACB3}"/>
          </ac:spMkLst>
        </pc:spChg>
        <pc:spChg chg="add del">
          <ac:chgData name="Jillian Hebert" userId="8de1a47ebc1878c7" providerId="LiveId" clId="{7CB3ABFD-B0FD-4D80-A29C-4C1B979DCBF9}" dt="2021-04-14T17:38:08.155" v="1341" actId="22"/>
          <ac:spMkLst>
            <pc:docMk/>
            <pc:sldMk cId="316518670" sldId="509"/>
            <ac:spMk id="8" creationId="{F2D58962-BCB9-4B13-96B7-FB12DA770FB6}"/>
          </ac:spMkLst>
        </pc:spChg>
        <pc:spChg chg="add mod">
          <ac:chgData name="Jillian Hebert" userId="8de1a47ebc1878c7" providerId="LiveId" clId="{7CB3ABFD-B0FD-4D80-A29C-4C1B979DCBF9}" dt="2021-04-14T17:38:15.417" v="1342"/>
          <ac:spMkLst>
            <pc:docMk/>
            <pc:sldMk cId="316518670" sldId="509"/>
            <ac:spMk id="9" creationId="{809929B3-D8FA-43C5-A2C6-912E37AF21AA}"/>
          </ac:spMkLst>
        </pc:spChg>
      </pc:sldChg>
      <pc:sldChg chg="modSp new del mod">
        <pc:chgData name="Jillian Hebert" userId="8de1a47ebc1878c7" providerId="LiveId" clId="{7CB3ABFD-B0FD-4D80-A29C-4C1B979DCBF9}" dt="2021-04-14T17:35:37.475" v="1246" actId="47"/>
        <pc:sldMkLst>
          <pc:docMk/>
          <pc:sldMk cId="2208140237" sldId="509"/>
        </pc:sldMkLst>
        <pc:spChg chg="mod">
          <ac:chgData name="Jillian Hebert" userId="8de1a47ebc1878c7" providerId="LiveId" clId="{7CB3ABFD-B0FD-4D80-A29C-4C1B979DCBF9}" dt="2021-04-14T17:35:25.273" v="1245" actId="20577"/>
          <ac:spMkLst>
            <pc:docMk/>
            <pc:sldMk cId="2208140237" sldId="509"/>
            <ac:spMk id="2" creationId="{1E8E353C-1A62-43D6-9300-4F0BEEE7B5E3}"/>
          </ac:spMkLst>
        </pc:spChg>
      </pc:sldChg>
      <pc:sldChg chg="addSp delSp modSp add mod modAnim">
        <pc:chgData name="Jillian Hebert" userId="8de1a47ebc1878c7" providerId="LiveId" clId="{7CB3ABFD-B0FD-4D80-A29C-4C1B979DCBF9}" dt="2021-04-19T15:00:08.759" v="21977" actId="20577"/>
        <pc:sldMkLst>
          <pc:docMk/>
          <pc:sldMk cId="1081702703" sldId="510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081702703" sldId="510"/>
            <ac:spMk id="2" creationId="{88C38E9F-FEA0-4A58-BBA0-635095440C5A}"/>
          </ac:spMkLst>
        </pc:spChg>
        <pc:spChg chg="mod">
          <ac:chgData name="Jillian Hebert" userId="8de1a47ebc1878c7" providerId="LiveId" clId="{7CB3ABFD-B0FD-4D80-A29C-4C1B979DCBF9}" dt="2021-04-19T15:00:08.759" v="21977" actId="20577"/>
          <ac:spMkLst>
            <pc:docMk/>
            <pc:sldMk cId="1081702703" sldId="510"/>
            <ac:spMk id="3" creationId="{C78CAA78-BEDD-4384-913F-0D4FFF58925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081702703" sldId="510"/>
            <ac:spMk id="4" creationId="{DB371DC3-E7A1-4503-A3A3-99D97DC4E2D5}"/>
          </ac:spMkLst>
        </pc:spChg>
        <pc:spChg chg="add mod">
          <ac:chgData name="Jillian Hebert" userId="8de1a47ebc1878c7" providerId="LiveId" clId="{7CB3ABFD-B0FD-4D80-A29C-4C1B979DCBF9}" dt="2021-04-18T21:20:26.169" v="20959" actId="255"/>
          <ac:spMkLst>
            <pc:docMk/>
            <pc:sldMk cId="1081702703" sldId="510"/>
            <ac:spMk id="5" creationId="{035F7BA7-F369-4E48-A2B7-A16B0359B09F}"/>
          </ac:spMkLst>
        </pc:spChg>
        <pc:spChg chg="del mod">
          <ac:chgData name="Jillian Hebert" userId="8de1a47ebc1878c7" providerId="LiveId" clId="{7CB3ABFD-B0FD-4D80-A29C-4C1B979DCBF9}" dt="2021-04-14T20:13:50.201" v="3554" actId="478"/>
          <ac:spMkLst>
            <pc:docMk/>
            <pc:sldMk cId="1081702703" sldId="510"/>
            <ac:spMk id="5" creationId="{403C152C-B742-400E-BFA3-AF269E692B08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081702703" sldId="510"/>
            <ac:spMk id="6" creationId="{EBCE77C5-3BE8-4A78-80E7-D0465FE05D8B}"/>
          </ac:spMkLst>
        </pc:spChg>
        <pc:spChg chg="add mod">
          <ac:chgData name="Jillian Hebert" userId="8de1a47ebc1878c7" providerId="LiveId" clId="{7CB3ABFD-B0FD-4D80-A29C-4C1B979DCBF9}" dt="2021-04-14T20:13:50.600" v="3555"/>
          <ac:spMkLst>
            <pc:docMk/>
            <pc:sldMk cId="1081702703" sldId="510"/>
            <ac:spMk id="7" creationId="{B3E2CC6E-AEC0-4B0A-AAEA-212750DB2E54}"/>
          </ac:spMkLst>
        </pc:spChg>
      </pc:sldChg>
      <pc:sldChg chg="addSp delSp modSp add mod setBg modAnim delDesignElem modNotesTx">
        <pc:chgData name="Jillian Hebert" userId="8de1a47ebc1878c7" providerId="LiveId" clId="{7CB3ABFD-B0FD-4D80-A29C-4C1B979DCBF9}" dt="2021-04-18T23:31:15.985" v="21122"/>
        <pc:sldMkLst>
          <pc:docMk/>
          <pc:sldMk cId="2843059564" sldId="511"/>
        </pc:sldMkLst>
        <pc:spChg chg="mod">
          <ac:chgData name="Jillian Hebert" userId="8de1a47ebc1878c7" providerId="LiveId" clId="{7CB3ABFD-B0FD-4D80-A29C-4C1B979DCBF9}" dt="2021-04-15T19:54:26.138" v="13543" actId="20577"/>
          <ac:spMkLst>
            <pc:docMk/>
            <pc:sldMk cId="2843059564" sldId="511"/>
            <ac:spMk id="2" creationId="{2BE2B4A2-A855-40C1-9E1D-8FD59AEF8F63}"/>
          </ac:spMkLst>
        </pc:spChg>
        <pc:spChg chg="mod">
          <ac:chgData name="Jillian Hebert" userId="8de1a47ebc1878c7" providerId="LiveId" clId="{7CB3ABFD-B0FD-4D80-A29C-4C1B979DCBF9}" dt="2021-04-16T20:47:06.401" v="18387" actId="20577"/>
          <ac:spMkLst>
            <pc:docMk/>
            <pc:sldMk cId="2843059564" sldId="511"/>
            <ac:spMk id="3" creationId="{6D34B399-C72A-4344-B9EA-911986698754}"/>
          </ac:spMkLst>
        </pc:spChg>
        <pc:spChg chg="mod">
          <ac:chgData name="Jillian Hebert" userId="8de1a47ebc1878c7" providerId="LiveId" clId="{7CB3ABFD-B0FD-4D80-A29C-4C1B979DCBF9}" dt="2021-04-15T14:20:47.030" v="4510" actId="26606"/>
          <ac:spMkLst>
            <pc:docMk/>
            <pc:sldMk cId="2843059564" sldId="511"/>
            <ac:spMk id="4" creationId="{F8E37586-FB22-4FC4-B0BA-73CD2ECAB669}"/>
          </ac:spMkLst>
        </pc:spChg>
        <pc:spChg chg="mod">
          <ac:chgData name="Jillian Hebert" userId="8de1a47ebc1878c7" providerId="LiveId" clId="{7CB3ABFD-B0FD-4D80-A29C-4C1B979DCBF9}" dt="2021-04-15T14:20:47.030" v="4510" actId="26606"/>
          <ac:spMkLst>
            <pc:docMk/>
            <pc:sldMk cId="2843059564" sldId="511"/>
            <ac:spMk id="6" creationId="{6782FEF6-02F9-47C2-92FA-4714DB64BC3F}"/>
          </ac:spMkLst>
        </pc:spChg>
        <pc:spChg chg="del mod">
          <ac:chgData name="Jillian Hebert" userId="8de1a47ebc1878c7" providerId="LiveId" clId="{7CB3ABFD-B0FD-4D80-A29C-4C1B979DCBF9}" dt="2021-04-15T14:25:50.818" v="4698" actId="478"/>
          <ac:spMkLst>
            <pc:docMk/>
            <pc:sldMk cId="2843059564" sldId="511"/>
            <ac:spMk id="8" creationId="{A2E78AB5-766F-4B3C-A861-BADA12A6E23F}"/>
          </ac:spMkLst>
        </pc:spChg>
        <pc:spChg chg="add mod">
          <ac:chgData name="Jillian Hebert" userId="8de1a47ebc1878c7" providerId="LiveId" clId="{7CB3ABFD-B0FD-4D80-A29C-4C1B979DCBF9}" dt="2021-04-15T14:25:51.206" v="4699"/>
          <ac:spMkLst>
            <pc:docMk/>
            <pc:sldMk cId="2843059564" sldId="511"/>
            <ac:spMk id="11" creationId="{C1F1AB83-538E-49AD-B810-13089EA9EAB7}"/>
          </ac:spMkLst>
        </pc:spChg>
        <pc:spChg chg="add mod">
          <ac:chgData name="Jillian Hebert" userId="8de1a47ebc1878c7" providerId="LiveId" clId="{7CB3ABFD-B0FD-4D80-A29C-4C1B979DCBF9}" dt="2021-04-18T22:20:15.535" v="21062" actId="208"/>
          <ac:spMkLst>
            <pc:docMk/>
            <pc:sldMk cId="2843059564" sldId="511"/>
            <ac:spMk id="12" creationId="{3587BAAA-2EE9-4942-B651-F9CEE7AEF31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843059564" sldId="511"/>
            <ac:spMk id="13" creationId="{A8908DB7-C3A6-4FCB-9820-CEE02B398C4A}"/>
          </ac:spMkLst>
        </pc:spChg>
        <pc:spChg chg="add mod">
          <ac:chgData name="Jillian Hebert" userId="8de1a47ebc1878c7" providerId="LiveId" clId="{7CB3ABFD-B0FD-4D80-A29C-4C1B979DCBF9}" dt="2021-04-18T22:20:26.093" v="21065" actId="208"/>
          <ac:spMkLst>
            <pc:docMk/>
            <pc:sldMk cId="2843059564" sldId="511"/>
            <ac:spMk id="14" creationId="{2290D4DF-FE0E-4ABF-9930-4B74A9EF31B8}"/>
          </ac:spMkLst>
        </pc:spChg>
        <pc:spChg chg="add mod">
          <ac:chgData name="Jillian Hebert" userId="8de1a47ebc1878c7" providerId="LiveId" clId="{7CB3ABFD-B0FD-4D80-A29C-4C1B979DCBF9}" dt="2021-04-18T22:20:19.722" v="21063" actId="208"/>
          <ac:spMkLst>
            <pc:docMk/>
            <pc:sldMk cId="2843059564" sldId="511"/>
            <ac:spMk id="16" creationId="{45F70831-AC44-43B7-983C-B5B49AD1EDA9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843059564" sldId="511"/>
            <ac:spMk id="17" creationId="{535742DD-1B16-4E9D-B715-0D74B4574A68}"/>
          </ac:spMkLst>
        </pc:spChg>
        <pc:spChg chg="add mod">
          <ac:chgData name="Jillian Hebert" userId="8de1a47ebc1878c7" providerId="LiveId" clId="{7CB3ABFD-B0FD-4D80-A29C-4C1B979DCBF9}" dt="2021-04-18T22:20:34.767" v="21066" actId="14100"/>
          <ac:spMkLst>
            <pc:docMk/>
            <pc:sldMk cId="2843059564" sldId="511"/>
            <ac:spMk id="18" creationId="{D2D8387A-EC89-4E91-9980-EDF7DEF776A5}"/>
          </ac:spMkLst>
        </pc:spChg>
        <pc:picChg chg="add mod">
          <ac:chgData name="Jillian Hebert" userId="8de1a47ebc1878c7" providerId="LiveId" clId="{7CB3ABFD-B0FD-4D80-A29C-4C1B979DCBF9}" dt="2021-04-16T20:46:32.107" v="18379" actId="1076"/>
          <ac:picMkLst>
            <pc:docMk/>
            <pc:sldMk cId="2843059564" sldId="511"/>
            <ac:picMk id="7" creationId="{CF1907D1-2497-42CF-A0B7-144D9DBAF5CE}"/>
          </ac:picMkLst>
        </pc:pic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2843059564" sldId="511"/>
            <ac:inkMk id="15" creationId="{070477C5-0410-4E4F-97A1-F84C2465C187}"/>
          </ac:inkMkLst>
        </pc:inkChg>
      </pc:sldChg>
      <pc:sldChg chg="new del">
        <pc:chgData name="Jillian Hebert" userId="8de1a47ebc1878c7" providerId="LiveId" clId="{7CB3ABFD-B0FD-4D80-A29C-4C1B979DCBF9}" dt="2021-04-14T20:07:19.025" v="3508" actId="47"/>
        <pc:sldMkLst>
          <pc:docMk/>
          <pc:sldMk cId="1795442342" sldId="512"/>
        </pc:sldMkLst>
      </pc:sldChg>
      <pc:sldChg chg="addSp delSp modSp new del mod setBg delDesignElem">
        <pc:chgData name="Jillian Hebert" userId="8de1a47ebc1878c7" providerId="LiveId" clId="{7CB3ABFD-B0FD-4D80-A29C-4C1B979DCBF9}" dt="2021-04-15T14:29:18.620" v="4736" actId="47"/>
        <pc:sldMkLst>
          <pc:docMk/>
          <pc:sldMk cId="3439819705" sldId="513"/>
        </pc:sldMkLst>
        <pc:spChg chg="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2" creationId="{76C9D2B6-EA3F-4642-A679-AD03C0119CC4}"/>
          </ac:spMkLst>
        </pc:spChg>
        <pc:spChg chg="del">
          <ac:chgData name="Jillian Hebert" userId="8de1a47ebc1878c7" providerId="LiveId" clId="{7CB3ABFD-B0FD-4D80-A29C-4C1B979DCBF9}" dt="2021-04-14T20:08:03.777" v="3518" actId="478"/>
          <ac:spMkLst>
            <pc:docMk/>
            <pc:sldMk cId="3439819705" sldId="513"/>
            <ac:spMk id="3" creationId="{789E36C2-E912-4E3D-B765-27FE1EA53F9F}"/>
          </ac:spMkLst>
        </pc:spChg>
        <pc:spChg chg="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4" creationId="{7E57361A-6F20-4F96-9E60-B177E05EAAC2}"/>
          </ac:spMkLst>
        </pc:spChg>
        <pc:spChg chg="del">
          <ac:chgData name="Jillian Hebert" userId="8de1a47ebc1878c7" providerId="LiveId" clId="{7CB3ABFD-B0FD-4D80-A29C-4C1B979DCBF9}" dt="2021-04-14T20:13:25.030" v="3551" actId="478"/>
          <ac:spMkLst>
            <pc:docMk/>
            <pc:sldMk cId="3439819705" sldId="513"/>
            <ac:spMk id="5" creationId="{507627B7-AEF4-4EB3-AD43-736BFCDD327C}"/>
          </ac:spMkLst>
        </pc:spChg>
        <pc:spChg chg="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6" creationId="{E577420E-DE80-48B6-A924-06153A9E53EB}"/>
          </ac:spMkLst>
        </pc:spChg>
        <pc:spChg chg="add 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8" creationId="{36FE2CE4-A0AB-42B2-BFEC-5592D21544E3}"/>
          </ac:spMkLst>
        </pc:spChg>
        <pc:spChg chg="add 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9" creationId="{B4CE6887-1FDB-4952-8732-42A040144D6E}"/>
          </ac:spMkLst>
        </pc:spChg>
        <pc:spChg chg="add mod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10" creationId="{38557690-38CB-418E-AECA-CA41C354266E}"/>
          </ac:spMkLst>
        </pc:spChg>
        <pc:spChg chg="add del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15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17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5T14:18:37.006" v="4489" actId="26606"/>
          <ac:spMkLst>
            <pc:docMk/>
            <pc:sldMk cId="3439819705" sldId="513"/>
            <ac:spMk id="21" creationId="{535742DD-1B16-4E9D-B715-0D74B4574A68}"/>
          </ac:spMkLst>
        </pc:spChg>
        <pc:picChg chg="add mod">
          <ac:chgData name="Jillian Hebert" userId="8de1a47ebc1878c7" providerId="LiveId" clId="{7CB3ABFD-B0FD-4D80-A29C-4C1B979DCBF9}" dt="2021-04-15T14:18:37.006" v="4489" actId="26606"/>
          <ac:picMkLst>
            <pc:docMk/>
            <pc:sldMk cId="3439819705" sldId="513"/>
            <ac:picMk id="7" creationId="{85AF6C08-5C6C-48B1-970B-F37CC6E4C080}"/>
          </ac:picMkLst>
        </pc:picChg>
        <pc:inkChg chg="add del">
          <ac:chgData name="Jillian Hebert" userId="8de1a47ebc1878c7" providerId="LiveId" clId="{7CB3ABFD-B0FD-4D80-A29C-4C1B979DCBF9}" dt="2021-04-15T14:18:37.006" v="4489" actId="26606"/>
          <ac:inkMkLst>
            <pc:docMk/>
            <pc:sldMk cId="3439819705" sldId="513"/>
            <ac:inkMk id="19" creationId="{070477C5-0410-4E4F-97A1-F84C2465C187}"/>
          </ac:inkMkLst>
        </pc:inkChg>
      </pc:sldChg>
      <pc:sldChg chg="addSp delSp modSp new mod setBg delDesignElem">
        <pc:chgData name="Jillian Hebert" userId="8de1a47ebc1878c7" providerId="LiveId" clId="{7CB3ABFD-B0FD-4D80-A29C-4C1B979DCBF9}" dt="2021-04-18T19:27:35.163" v="19262" actId="1076"/>
        <pc:sldMkLst>
          <pc:docMk/>
          <pc:sldMk cId="2906315946" sldId="514"/>
        </pc:sldMkLst>
        <pc:spChg chg="mod">
          <ac:chgData name="Jillian Hebert" userId="8de1a47ebc1878c7" providerId="LiveId" clId="{7CB3ABFD-B0FD-4D80-A29C-4C1B979DCBF9}" dt="2021-04-16T20:23:01.986" v="18123" actId="1076"/>
          <ac:spMkLst>
            <pc:docMk/>
            <pc:sldMk cId="2906315946" sldId="514"/>
            <ac:spMk id="2" creationId="{C387E1EC-05C1-4A9B-9CAB-3B2164F8EF2D}"/>
          </ac:spMkLst>
        </pc:spChg>
        <pc:spChg chg="mod">
          <ac:chgData name="Jillian Hebert" userId="8de1a47ebc1878c7" providerId="LiveId" clId="{7CB3ABFD-B0FD-4D80-A29C-4C1B979DCBF9}" dt="2021-04-16T20:25:25.189" v="18327" actId="20577"/>
          <ac:spMkLst>
            <pc:docMk/>
            <pc:sldMk cId="2906315946" sldId="514"/>
            <ac:spMk id="3" creationId="{6B3CA0B2-8FD6-43DE-A593-7929647FBE55}"/>
          </ac:spMkLst>
        </pc:spChg>
        <pc:spChg chg="mod">
          <ac:chgData name="Jillian Hebert" userId="8de1a47ebc1878c7" providerId="LiveId" clId="{7CB3ABFD-B0FD-4D80-A29C-4C1B979DCBF9}" dt="2021-04-16T20:01:36.966" v="17970" actId="26606"/>
          <ac:spMkLst>
            <pc:docMk/>
            <pc:sldMk cId="2906315946" sldId="514"/>
            <ac:spMk id="4" creationId="{A3DA345C-C46E-4038-8E66-4671B9578602}"/>
          </ac:spMkLst>
        </pc:spChg>
        <pc:spChg chg="del mod">
          <ac:chgData name="Jillian Hebert" userId="8de1a47ebc1878c7" providerId="LiveId" clId="{7CB3ABFD-B0FD-4D80-A29C-4C1B979DCBF9}" dt="2021-04-15T14:25:35.948" v="4679" actId="478"/>
          <ac:spMkLst>
            <pc:docMk/>
            <pc:sldMk cId="2906315946" sldId="514"/>
            <ac:spMk id="5" creationId="{4EDA345E-3620-4C3C-8F22-A10AA5A9C17B}"/>
          </ac:spMkLst>
        </pc:spChg>
        <pc:spChg chg="mod">
          <ac:chgData name="Jillian Hebert" userId="8de1a47ebc1878c7" providerId="LiveId" clId="{7CB3ABFD-B0FD-4D80-A29C-4C1B979DCBF9}" dt="2021-04-16T20:01:36.966" v="17970" actId="26606"/>
          <ac:spMkLst>
            <pc:docMk/>
            <pc:sldMk cId="2906315946" sldId="514"/>
            <ac:spMk id="6" creationId="{C374DE47-6D28-432E-A708-83D9B1C3F65C}"/>
          </ac:spMkLst>
        </pc:spChg>
        <pc:spChg chg="add del mod ord">
          <ac:chgData name="Jillian Hebert" userId="8de1a47ebc1878c7" providerId="LiveId" clId="{7CB3ABFD-B0FD-4D80-A29C-4C1B979DCBF9}" dt="2021-04-16T20:25:54.429" v="18328" actId="478"/>
          <ac:spMkLst>
            <pc:docMk/>
            <pc:sldMk cId="2906315946" sldId="514"/>
            <ac:spMk id="11" creationId="{D6F8F54C-8F96-41B1-8926-6B8408FC8138}"/>
          </ac:spMkLst>
        </pc:spChg>
        <pc:spChg chg="add del">
          <ac:chgData name="Jillian Hebert" userId="8de1a47ebc1878c7" providerId="LiveId" clId="{7CB3ABFD-B0FD-4D80-A29C-4C1B979DCBF9}" dt="2021-04-15T14:07:26.072" v="4223"/>
          <ac:spMkLst>
            <pc:docMk/>
            <pc:sldMk cId="2906315946" sldId="514"/>
            <ac:spMk id="12" creationId="{AE6A207B-97BE-4DE3-B7BA-6EB713664F78}"/>
          </ac:spMkLst>
        </pc:spChg>
        <pc:spChg chg="add del">
          <ac:chgData name="Jillian Hebert" userId="8de1a47ebc1878c7" providerId="LiveId" clId="{7CB3ABFD-B0FD-4D80-A29C-4C1B979DCBF9}" dt="2021-04-16T20:01:22.499" v="17968"/>
          <ac:spMkLst>
            <pc:docMk/>
            <pc:sldMk cId="2906315946" sldId="514"/>
            <ac:spMk id="13" creationId="{AE6A207B-97BE-4DE3-B7BA-6EB713664F78}"/>
          </ac:spMkLst>
        </pc:spChg>
        <pc:spChg chg="add del">
          <ac:chgData name="Jillian Hebert" userId="8de1a47ebc1878c7" providerId="LiveId" clId="{7CB3ABFD-B0FD-4D80-A29C-4C1B979DCBF9}" dt="2021-04-15T14:07:26.072" v="4223"/>
          <ac:spMkLst>
            <pc:docMk/>
            <pc:sldMk cId="2906315946" sldId="514"/>
            <ac:spMk id="14" creationId="{3CE8AF5E-D374-4CF1-90CC-35CF73B81C3E}"/>
          </ac:spMkLst>
        </pc:spChg>
        <pc:spChg chg="add del">
          <ac:chgData name="Jillian Hebert" userId="8de1a47ebc1878c7" providerId="LiveId" clId="{7CB3ABFD-B0FD-4D80-A29C-4C1B979DCBF9}" dt="2021-04-16T20:01:36.966" v="17970" actId="26606"/>
          <ac:spMkLst>
            <pc:docMk/>
            <pc:sldMk cId="2906315946" sldId="514"/>
            <ac:spMk id="15" creationId="{2B97F24A-32CE-4C1C-A50D-3016B394DCFB}"/>
          </ac:spMkLst>
        </pc:spChg>
        <pc:spChg chg="add del">
          <ac:chgData name="Jillian Hebert" userId="8de1a47ebc1878c7" providerId="LiveId" clId="{7CB3ABFD-B0FD-4D80-A29C-4C1B979DCBF9}" dt="2021-04-16T20:01:36.966" v="17970" actId="26606"/>
          <ac:spMkLst>
            <pc:docMk/>
            <pc:sldMk cId="2906315946" sldId="514"/>
            <ac:spMk id="17" creationId="{3CE8AF5E-D374-4CF1-90CC-35CF73B81C3E}"/>
          </ac:spMkLst>
        </pc:spChg>
        <pc:spChg chg="add del">
          <ac:chgData name="Jillian Hebert" userId="8de1a47ebc1878c7" providerId="LiveId" clId="{7CB3ABFD-B0FD-4D80-A29C-4C1B979DCBF9}" dt="2021-04-16T20:01:22.499" v="17968"/>
          <ac:spMkLst>
            <pc:docMk/>
            <pc:sldMk cId="2906315946" sldId="514"/>
            <ac:spMk id="18" creationId="{3CE8AF5E-D374-4CF1-90CC-35CF73B81C3E}"/>
          </ac:spMkLst>
        </pc:spChg>
        <pc:spChg chg="add del">
          <ac:chgData name="Jillian Hebert" userId="8de1a47ebc1878c7" providerId="LiveId" clId="{7CB3ABFD-B0FD-4D80-A29C-4C1B979DCBF9}" dt="2021-04-16T20:21:46.003" v="18065"/>
          <ac:spMkLst>
            <pc:docMk/>
            <pc:sldMk cId="2906315946" sldId="514"/>
            <ac:spMk id="21" creationId="{AE6A207B-97BE-4DE3-B7BA-6EB713664F78}"/>
          </ac:spMkLst>
        </pc:spChg>
        <pc:spChg chg="add del">
          <ac:chgData name="Jillian Hebert" userId="8de1a47ebc1878c7" providerId="LiveId" clId="{7CB3ABFD-B0FD-4D80-A29C-4C1B979DCBF9}" dt="2021-04-16T20:21:46.003" v="18065"/>
          <ac:spMkLst>
            <pc:docMk/>
            <pc:sldMk cId="2906315946" sldId="514"/>
            <ac:spMk id="22" creationId="{3CE8AF5E-D374-4CF1-90CC-35CF73B81C3E}"/>
          </ac:spMkLst>
        </pc:spChg>
        <pc:spChg chg="add">
          <ac:chgData name="Jillian Hebert" userId="8de1a47ebc1878c7" providerId="LiveId" clId="{7CB3ABFD-B0FD-4D80-A29C-4C1B979DCBF9}" dt="2021-04-16T20:22:04.647" v="18068" actId="26606"/>
          <ac:spMkLst>
            <pc:docMk/>
            <pc:sldMk cId="2906315946" sldId="514"/>
            <ac:spMk id="24" creationId="{AE6A207B-97BE-4DE3-B7BA-6EB713664F78}"/>
          </ac:spMkLst>
        </pc:spChg>
        <pc:spChg chg="add">
          <ac:chgData name="Jillian Hebert" userId="8de1a47ebc1878c7" providerId="LiveId" clId="{7CB3ABFD-B0FD-4D80-A29C-4C1B979DCBF9}" dt="2021-04-16T20:22:04.647" v="18068" actId="26606"/>
          <ac:spMkLst>
            <pc:docMk/>
            <pc:sldMk cId="2906315946" sldId="514"/>
            <ac:spMk id="25" creationId="{3CE8AF5E-D374-4CF1-90CC-35CF73B81C3E}"/>
          </ac:spMkLst>
        </pc:spChg>
        <pc:spChg chg="add mod">
          <ac:chgData name="Jillian Hebert" userId="8de1a47ebc1878c7" providerId="LiveId" clId="{7CB3ABFD-B0FD-4D80-A29C-4C1B979DCBF9}" dt="2021-04-16T20:25:54.859" v="18329"/>
          <ac:spMkLst>
            <pc:docMk/>
            <pc:sldMk cId="2906315946" sldId="514"/>
            <ac:spMk id="27" creationId="{6819763F-CFF6-4E8E-A1AA-02A0D9932A15}"/>
          </ac:spMkLst>
        </pc:spChg>
        <pc:picChg chg="add del mod modCrop">
          <ac:chgData name="Jillian Hebert" userId="8de1a47ebc1878c7" providerId="LiveId" clId="{7CB3ABFD-B0FD-4D80-A29C-4C1B979DCBF9}" dt="2021-04-18T19:27:05.364" v="19256" actId="478"/>
          <ac:picMkLst>
            <pc:docMk/>
            <pc:sldMk cId="2906315946" sldId="514"/>
            <ac:picMk id="7" creationId="{EBA1895D-03E2-430C-8F7A-9806D9ADF675}"/>
          </ac:picMkLst>
        </pc:picChg>
        <pc:picChg chg="add mod">
          <ac:chgData name="Jillian Hebert" userId="8de1a47ebc1878c7" providerId="LiveId" clId="{7CB3ABFD-B0FD-4D80-A29C-4C1B979DCBF9}" dt="2021-04-16T20:27:16.053" v="18333" actId="1076"/>
          <ac:picMkLst>
            <pc:docMk/>
            <pc:sldMk cId="2906315946" sldId="514"/>
            <ac:picMk id="8" creationId="{19B1378A-6564-408C-9258-0CFF9D2DCE75}"/>
          </ac:picMkLst>
        </pc:picChg>
        <pc:picChg chg="add mod modCrop">
          <ac:chgData name="Jillian Hebert" userId="8de1a47ebc1878c7" providerId="LiveId" clId="{7CB3ABFD-B0FD-4D80-A29C-4C1B979DCBF9}" dt="2021-04-18T19:27:35.163" v="19262" actId="1076"/>
          <ac:picMkLst>
            <pc:docMk/>
            <pc:sldMk cId="2906315946" sldId="514"/>
            <ac:picMk id="9" creationId="{BC267BA6-2D00-484E-B119-4CDAF9B672A5}"/>
          </ac:picMkLst>
        </pc:picChg>
        <pc:inkChg chg="add del">
          <ac:chgData name="Jillian Hebert" userId="8de1a47ebc1878c7" providerId="LiveId" clId="{7CB3ABFD-B0FD-4D80-A29C-4C1B979DCBF9}" dt="2021-04-15T14:07:26.072" v="4223"/>
          <ac:inkMkLst>
            <pc:docMk/>
            <pc:sldMk cId="2906315946" sldId="514"/>
            <ac:inkMk id="16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6T20:01:36.966" v="17970" actId="26606"/>
          <ac:inkMkLst>
            <pc:docMk/>
            <pc:sldMk cId="2906315946" sldId="514"/>
            <ac:inkMk id="19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6T20:01:22.499" v="17968"/>
          <ac:inkMkLst>
            <pc:docMk/>
            <pc:sldMk cId="2906315946" sldId="514"/>
            <ac:inkMk id="20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6T20:21:46.003" v="18065"/>
          <ac:inkMkLst>
            <pc:docMk/>
            <pc:sldMk cId="2906315946" sldId="514"/>
            <ac:inkMk id="23" creationId="{070477C5-0410-4E4F-97A1-F84C2465C187}"/>
          </ac:inkMkLst>
        </pc:inkChg>
        <pc:inkChg chg="add">
          <ac:chgData name="Jillian Hebert" userId="8de1a47ebc1878c7" providerId="LiveId" clId="{7CB3ABFD-B0FD-4D80-A29C-4C1B979DCBF9}" dt="2021-04-16T20:22:04.647" v="18068" actId="26606"/>
          <ac:inkMkLst>
            <pc:docMk/>
            <pc:sldMk cId="2906315946" sldId="514"/>
            <ac:inkMk id="26" creationId="{070477C5-0410-4E4F-97A1-F84C2465C187}"/>
          </ac:inkMkLst>
        </pc:inkChg>
      </pc:sldChg>
      <pc:sldChg chg="addSp delSp modSp new mod setBg delDesignElem modNotesTx">
        <pc:chgData name="Jillian Hebert" userId="8de1a47ebc1878c7" providerId="LiveId" clId="{7CB3ABFD-B0FD-4D80-A29C-4C1B979DCBF9}" dt="2021-04-18T19:07:57.623" v="18663" actId="1076"/>
        <pc:sldMkLst>
          <pc:docMk/>
          <pc:sldMk cId="1159071762" sldId="515"/>
        </pc:sldMkLst>
        <pc:spChg chg="mod">
          <ac:chgData name="Jillian Hebert" userId="8de1a47ebc1878c7" providerId="LiveId" clId="{7CB3ABFD-B0FD-4D80-A29C-4C1B979DCBF9}" dt="2021-04-15T14:27:21.068" v="4718" actId="20577"/>
          <ac:spMkLst>
            <pc:docMk/>
            <pc:sldMk cId="1159071762" sldId="515"/>
            <ac:spMk id="2" creationId="{F6412B77-789E-4AB8-90E4-47BB25B83425}"/>
          </ac:spMkLst>
        </pc:spChg>
        <pc:spChg chg="del mod">
          <ac:chgData name="Jillian Hebert" userId="8de1a47ebc1878c7" providerId="LiveId" clId="{7CB3ABFD-B0FD-4D80-A29C-4C1B979DCBF9}" dt="2021-04-15T14:27:05.031" v="4704" actId="478"/>
          <ac:spMkLst>
            <pc:docMk/>
            <pc:sldMk cId="1159071762" sldId="515"/>
            <ac:spMk id="3" creationId="{63172B33-3475-4B54-B922-9440FD5E1442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159071762" sldId="515"/>
            <ac:spMk id="4" creationId="{6D7A6C81-1987-4F5F-BACE-3C412A82303D}"/>
          </ac:spMkLst>
        </pc:spChg>
        <pc:spChg chg="del mod">
          <ac:chgData name="Jillian Hebert" userId="8de1a47ebc1878c7" providerId="LiveId" clId="{7CB3ABFD-B0FD-4D80-A29C-4C1B979DCBF9}" dt="2021-04-15T14:29:25.701" v="4737" actId="478"/>
          <ac:spMkLst>
            <pc:docMk/>
            <pc:sldMk cId="1159071762" sldId="515"/>
            <ac:spMk id="5" creationId="{06ED78B2-F3A0-477E-B2EE-96C83202A3A3}"/>
          </ac:spMkLst>
        </pc:spChg>
        <pc:spChg chg="add del mod">
          <ac:chgData name="Jillian Hebert" userId="8de1a47ebc1878c7" providerId="LiveId" clId="{7CB3ABFD-B0FD-4D80-A29C-4C1B979DCBF9}" dt="2021-04-16T14:23:59.302" v="13753" actId="478"/>
          <ac:spMkLst>
            <pc:docMk/>
            <pc:sldMk cId="1159071762" sldId="515"/>
            <ac:spMk id="5" creationId="{26903A6B-F090-45F6-998F-5D5B1793BD5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159071762" sldId="515"/>
            <ac:spMk id="6" creationId="{58B3E01A-6F98-464E-9603-1DFC48D47DC4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159071762" sldId="515"/>
            <ac:spMk id="11" creationId="{AC17DE74-01C9-4859-B65A-85CF999E8580}"/>
          </ac:spMkLst>
        </pc:spChg>
        <pc:spChg chg="add del mod">
          <ac:chgData name="Jillian Hebert" userId="8de1a47ebc1878c7" providerId="LiveId" clId="{7CB3ABFD-B0FD-4D80-A29C-4C1B979DCBF9}" dt="2021-04-16T14:23:47.266" v="13751" actId="478"/>
          <ac:spMkLst>
            <pc:docMk/>
            <pc:sldMk cId="1159071762" sldId="515"/>
            <ac:spMk id="12" creationId="{A2E9DFD4-B981-41F1-AEE9-45872174FE81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159071762" sldId="515"/>
            <ac:spMk id="13" creationId="{068C0432-0E90-4CC1-8CD3-D44A90DF07EF}"/>
          </ac:spMkLst>
        </pc:spChg>
        <pc:spChg chg="add mod">
          <ac:chgData name="Jillian Hebert" userId="8de1a47ebc1878c7" providerId="LiveId" clId="{7CB3ABFD-B0FD-4D80-A29C-4C1B979DCBF9}" dt="2021-04-18T19:07:57.623" v="18663" actId="1076"/>
          <ac:spMkLst>
            <pc:docMk/>
            <pc:sldMk cId="1159071762" sldId="515"/>
            <ac:spMk id="14" creationId="{1D08FDB4-2EDF-425D-81E5-453C61EDE8AC}"/>
          </ac:spMkLst>
        </pc:spChg>
        <pc:spChg chg="add mod">
          <ac:chgData name="Jillian Hebert" userId="8de1a47ebc1878c7" providerId="LiveId" clId="{7CB3ABFD-B0FD-4D80-A29C-4C1B979DCBF9}" dt="2021-04-15T14:29:26" v="4738"/>
          <ac:spMkLst>
            <pc:docMk/>
            <pc:sldMk cId="1159071762" sldId="515"/>
            <ac:spMk id="15" creationId="{406E8FFD-15F1-42BF-9AEB-2E6508619A93}"/>
          </ac:spMkLst>
        </pc:spChg>
        <pc:picChg chg="add del mod">
          <ac:chgData name="Jillian Hebert" userId="8de1a47ebc1878c7" providerId="LiveId" clId="{7CB3ABFD-B0FD-4D80-A29C-4C1B979DCBF9}" dt="2021-04-15T14:26:52.795" v="4702"/>
          <ac:picMkLst>
            <pc:docMk/>
            <pc:sldMk cId="1159071762" sldId="515"/>
            <ac:picMk id="7" creationId="{0552A754-0A7E-4773-8BFF-582A3EE4CF62}"/>
          </ac:picMkLst>
        </pc:picChg>
        <pc:picChg chg="add mod">
          <ac:chgData name="Jillian Hebert" userId="8de1a47ebc1878c7" providerId="LiveId" clId="{7CB3ABFD-B0FD-4D80-A29C-4C1B979DCBF9}" dt="2021-04-15T14:28:07.073" v="4726" actId="1076"/>
          <ac:picMkLst>
            <pc:docMk/>
            <pc:sldMk cId="1159071762" sldId="515"/>
            <ac:picMk id="10" creationId="{F193E964-AAA8-4CC8-8F4F-700E050F0CBF}"/>
          </ac:picMkLst>
        </pc:picChg>
      </pc:sldChg>
      <pc:sldChg chg="addSp delSp modSp new del mod setBg delDesignElem">
        <pc:chgData name="Jillian Hebert" userId="8de1a47ebc1878c7" providerId="LiveId" clId="{7CB3ABFD-B0FD-4D80-A29C-4C1B979DCBF9}" dt="2021-04-16T14:30:46.889" v="13823" actId="47"/>
        <pc:sldMkLst>
          <pc:docMk/>
          <pc:sldMk cId="2305921368" sldId="516"/>
        </pc:sldMkLst>
        <pc:spChg chg="mod">
          <ac:chgData name="Jillian Hebert" userId="8de1a47ebc1878c7" providerId="LiveId" clId="{7CB3ABFD-B0FD-4D80-A29C-4C1B979DCBF9}" dt="2021-04-15T14:38:12.263" v="5059" actId="1076"/>
          <ac:spMkLst>
            <pc:docMk/>
            <pc:sldMk cId="2305921368" sldId="516"/>
            <ac:spMk id="2" creationId="{F68ED2FF-13C6-4CF9-AB6D-8BB2F67501C4}"/>
          </ac:spMkLst>
        </pc:spChg>
        <pc:spChg chg="mod">
          <ac:chgData name="Jillian Hebert" userId="8de1a47ebc1878c7" providerId="LiveId" clId="{7CB3ABFD-B0FD-4D80-A29C-4C1B979DCBF9}" dt="2021-04-15T19:57:13.332" v="13595" actId="1076"/>
          <ac:spMkLst>
            <pc:docMk/>
            <pc:sldMk cId="2305921368" sldId="516"/>
            <ac:spMk id="3" creationId="{71121824-85B2-4F62-9B27-6348746164A9}"/>
          </ac:spMkLst>
        </pc:spChg>
        <pc:spChg chg="mod">
          <ac:chgData name="Jillian Hebert" userId="8de1a47ebc1878c7" providerId="LiveId" clId="{7CB3ABFD-B0FD-4D80-A29C-4C1B979DCBF9}" dt="2021-04-15T14:40:27.059" v="5119" actId="20577"/>
          <ac:spMkLst>
            <pc:docMk/>
            <pc:sldMk cId="2305921368" sldId="516"/>
            <ac:spMk id="4" creationId="{9DE28A41-8010-4769-AA87-B21A502CD060}"/>
          </ac:spMkLst>
        </pc:spChg>
        <pc:spChg chg="del mod">
          <ac:chgData name="Jillian Hebert" userId="8de1a47ebc1878c7" providerId="LiveId" clId="{7CB3ABFD-B0FD-4D80-A29C-4C1B979DCBF9}" dt="2021-04-15T14:40:34.430" v="5120" actId="478"/>
          <ac:spMkLst>
            <pc:docMk/>
            <pc:sldMk cId="2305921368" sldId="516"/>
            <ac:spMk id="5" creationId="{D3DEFC1D-D8E6-4307-B493-AA2A2C6FBF23}"/>
          </ac:spMkLst>
        </pc:spChg>
        <pc:spChg chg="mod">
          <ac:chgData name="Jillian Hebert" userId="8de1a47ebc1878c7" providerId="LiveId" clId="{7CB3ABFD-B0FD-4D80-A29C-4C1B979DCBF9}" dt="2021-04-15T14:30:29.187" v="4750" actId="26606"/>
          <ac:spMkLst>
            <pc:docMk/>
            <pc:sldMk cId="2305921368" sldId="516"/>
            <ac:spMk id="6" creationId="{332F7F3C-6DE4-4FB2-B611-7C05C6DFF6CB}"/>
          </ac:spMkLst>
        </pc:spChg>
        <pc:spChg chg="add mod">
          <ac:chgData name="Jillian Hebert" userId="8de1a47ebc1878c7" providerId="LiveId" clId="{7CB3ABFD-B0FD-4D80-A29C-4C1B979DCBF9}" dt="2021-04-15T14:40:34.881" v="5121"/>
          <ac:spMkLst>
            <pc:docMk/>
            <pc:sldMk cId="2305921368" sldId="516"/>
            <ac:spMk id="10" creationId="{334CEE28-2109-4024-BA4F-09958A369FA9}"/>
          </ac:spMkLst>
        </pc:spChg>
        <pc:spChg chg="add del">
          <ac:chgData name="Jillian Hebert" userId="8de1a47ebc1878c7" providerId="LiveId" clId="{7CB3ABFD-B0FD-4D80-A29C-4C1B979DCBF9}" dt="2021-04-15T15:04:46.688" v="5654"/>
          <ac:spMkLst>
            <pc:docMk/>
            <pc:sldMk cId="2305921368" sldId="516"/>
            <ac:spMk id="11" creationId="{C05CBC3C-2E5A-4839-8B9B-2E5A6ADF0F58}"/>
          </ac:spMkLst>
        </pc:spChg>
        <pc:spChg chg="add del">
          <ac:chgData name="Jillian Hebert" userId="8de1a47ebc1878c7" providerId="LiveId" clId="{7CB3ABFD-B0FD-4D80-A29C-4C1B979DCBF9}" dt="2021-04-15T15:04:46.688" v="5654"/>
          <ac:spMkLst>
            <pc:docMk/>
            <pc:sldMk cId="2305921368" sldId="516"/>
            <ac:spMk id="13" creationId="{827FF362-FC97-4BF5-949B-D4ADFA26E457}"/>
          </ac:spMkLst>
        </pc:spChg>
        <pc:picChg chg="add mod">
          <ac:chgData name="Jillian Hebert" userId="8de1a47ebc1878c7" providerId="LiveId" clId="{7CB3ABFD-B0FD-4D80-A29C-4C1B979DCBF9}" dt="2021-04-15T19:56:33.630" v="13592" actId="14100"/>
          <ac:picMkLst>
            <pc:docMk/>
            <pc:sldMk cId="2305921368" sldId="516"/>
            <ac:picMk id="9" creationId="{E08077B4-D3FA-40E4-8750-ED51830D969C}"/>
          </ac:picMkLst>
        </pc:picChg>
      </pc:sldChg>
      <pc:sldChg chg="addSp modSp new del mod">
        <pc:chgData name="Jillian Hebert" userId="8de1a47ebc1878c7" providerId="LiveId" clId="{7CB3ABFD-B0FD-4D80-A29C-4C1B979DCBF9}" dt="2021-04-15T15:05:03.235" v="5658" actId="47"/>
        <pc:sldMkLst>
          <pc:docMk/>
          <pc:sldMk cId="272859389" sldId="517"/>
        </pc:sldMkLst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272859389" sldId="517"/>
            <ac:spMk id="2" creationId="{28E5F045-362A-4950-AD37-F016B99AB46E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272859389" sldId="517"/>
            <ac:spMk id="3" creationId="{4F766B2F-78BB-4652-8AB7-CEA1E58131BD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272859389" sldId="517"/>
            <ac:spMk id="4" creationId="{9B278D5A-3A07-4B64-919C-FCA5E4ECAA89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272859389" sldId="517"/>
            <ac:spMk id="5" creationId="{F3E7B180-D165-4D27-96E3-48A47BF79501}"/>
          </ac:spMkLst>
        </pc:spChg>
        <pc:spChg chg="mod">
          <ac:chgData name="Jillian Hebert" userId="8de1a47ebc1878c7" providerId="LiveId" clId="{7CB3ABFD-B0FD-4D80-A29C-4C1B979DCBF9}" dt="2021-04-15T15:04:46.688" v="5654"/>
          <ac:spMkLst>
            <pc:docMk/>
            <pc:sldMk cId="272859389" sldId="517"/>
            <ac:spMk id="6" creationId="{F2C25874-00BB-41B3-B1BF-63C4E8469E3F}"/>
          </ac:spMkLst>
        </pc:spChg>
        <pc:picChg chg="add mod">
          <ac:chgData name="Jillian Hebert" userId="8de1a47ebc1878c7" providerId="LiveId" clId="{7CB3ABFD-B0FD-4D80-A29C-4C1B979DCBF9}" dt="2021-04-15T14:47:35.354" v="5162"/>
          <ac:picMkLst>
            <pc:docMk/>
            <pc:sldMk cId="272859389" sldId="517"/>
            <ac:picMk id="7" creationId="{9014344F-DF08-41C2-85FB-FB243B1B0CFE}"/>
          </ac:picMkLst>
        </pc:picChg>
        <pc:picChg chg="add mod">
          <ac:chgData name="Jillian Hebert" userId="8de1a47ebc1878c7" providerId="LiveId" clId="{7CB3ABFD-B0FD-4D80-A29C-4C1B979DCBF9}" dt="2021-04-15T15:03:42.698" v="5647"/>
          <ac:picMkLst>
            <pc:docMk/>
            <pc:sldMk cId="272859389" sldId="517"/>
            <ac:picMk id="8" creationId="{CB2A5A20-E848-4DD0-A36F-4397ADDF942F}"/>
          </ac:picMkLst>
        </pc:picChg>
      </pc:sldChg>
      <pc:sldChg chg="addSp delSp modSp new mod setBg delAnim modAnim delDesignElem">
        <pc:chgData name="Jillian Hebert" userId="8de1a47ebc1878c7" providerId="LiveId" clId="{7CB3ABFD-B0FD-4D80-A29C-4C1B979DCBF9}" dt="2021-04-20T13:21:52.219" v="22096"/>
        <pc:sldMkLst>
          <pc:docMk/>
          <pc:sldMk cId="1312305362" sldId="518"/>
        </pc:sldMkLst>
        <pc:spChg chg="del">
          <ac:chgData name="Jillian Hebert" userId="8de1a47ebc1878c7" providerId="LiveId" clId="{7CB3ABFD-B0FD-4D80-A29C-4C1B979DCBF9}" dt="2021-04-15T14:49:22.311" v="5169" actId="26606"/>
          <ac:spMkLst>
            <pc:docMk/>
            <pc:sldMk cId="1312305362" sldId="518"/>
            <ac:spMk id="2" creationId="{9F58D7E8-E188-45A2-A12B-73FFC543E048}"/>
          </ac:spMkLst>
        </pc:spChg>
        <pc:spChg chg="del">
          <ac:chgData name="Jillian Hebert" userId="8de1a47ebc1878c7" providerId="LiveId" clId="{7CB3ABFD-B0FD-4D80-A29C-4C1B979DCBF9}" dt="2021-04-15T14:48:12.504" v="5164"/>
          <ac:spMkLst>
            <pc:docMk/>
            <pc:sldMk cId="1312305362" sldId="518"/>
            <ac:spMk id="3" creationId="{6F759DF6-F808-4F8B-A625-9A4DC2B706AB}"/>
          </ac:spMkLst>
        </pc:spChg>
        <pc:spChg chg="mod">
          <ac:chgData name="Jillian Hebert" userId="8de1a47ebc1878c7" providerId="LiveId" clId="{7CB3ABFD-B0FD-4D80-A29C-4C1B979DCBF9}" dt="2021-04-15T14:49:49.075" v="5184" actId="20577"/>
          <ac:spMkLst>
            <pc:docMk/>
            <pc:sldMk cId="1312305362" sldId="518"/>
            <ac:spMk id="4" creationId="{8C1CDB7A-F553-45DF-8965-3108BE16C3D9}"/>
          </ac:spMkLst>
        </pc:spChg>
        <pc:spChg chg="mod">
          <ac:chgData name="Jillian Hebert" userId="8de1a47ebc1878c7" providerId="LiveId" clId="{7CB3ABFD-B0FD-4D80-A29C-4C1B979DCBF9}" dt="2021-04-19T14:48:31.446" v="21871" actId="313"/>
          <ac:spMkLst>
            <pc:docMk/>
            <pc:sldMk cId="1312305362" sldId="518"/>
            <ac:spMk id="5" creationId="{710C048D-703D-48BC-BB6A-5452AFFCDB3D}"/>
          </ac:spMkLst>
        </pc:spChg>
        <pc:spChg chg="mod">
          <ac:chgData name="Jillian Hebert" userId="8de1a47ebc1878c7" providerId="LiveId" clId="{7CB3ABFD-B0FD-4D80-A29C-4C1B979DCBF9}" dt="2021-04-15T14:49:22.311" v="5169" actId="26606"/>
          <ac:spMkLst>
            <pc:docMk/>
            <pc:sldMk cId="1312305362" sldId="518"/>
            <ac:spMk id="6" creationId="{496E7936-DF19-42E6-9285-9EEFF2092DCA}"/>
          </ac:spMkLst>
        </pc:spChg>
        <pc:spChg chg="add del mod">
          <ac:chgData name="Jillian Hebert" userId="8de1a47ebc1878c7" providerId="LiveId" clId="{7CB3ABFD-B0FD-4D80-A29C-4C1B979DCBF9}" dt="2021-04-15T14:49:22.311" v="5169" actId="26606"/>
          <ac:spMkLst>
            <pc:docMk/>
            <pc:sldMk cId="1312305362" sldId="518"/>
            <ac:spMk id="9" creationId="{B55F0699-2742-4C39-8C98-1E472F54C64E}"/>
          </ac:spMkLst>
        </pc:spChg>
        <pc:spChg chg="add mod">
          <ac:chgData name="Jillian Hebert" userId="8de1a47ebc1878c7" providerId="LiveId" clId="{7CB3ABFD-B0FD-4D80-A29C-4C1B979DCBF9}" dt="2021-04-18T22:22:09.175" v="21071" actId="14100"/>
          <ac:spMkLst>
            <pc:docMk/>
            <pc:sldMk cId="1312305362" sldId="518"/>
            <ac:spMk id="10" creationId="{8812C60B-D0BE-4E92-B05A-31ACB6AC22B4}"/>
          </ac:spMkLst>
        </pc:spChg>
        <pc:spChg chg="add del mod">
          <ac:chgData name="Jillian Hebert" userId="8de1a47ebc1878c7" providerId="LiveId" clId="{7CB3ABFD-B0FD-4D80-A29C-4C1B979DCBF9}" dt="2021-04-16T20:59:21.472" v="18593" actId="478"/>
          <ac:spMkLst>
            <pc:docMk/>
            <pc:sldMk cId="1312305362" sldId="518"/>
            <ac:spMk id="11" creationId="{0E58D6E0-E50F-46DA-866F-4335EB005EEE}"/>
          </ac:spMkLst>
        </pc:spChg>
        <pc:spChg chg="add mod">
          <ac:chgData name="Jillian Hebert" userId="8de1a47ebc1878c7" providerId="LiveId" clId="{7CB3ABFD-B0FD-4D80-A29C-4C1B979DCBF9}" dt="2021-04-16T20:59:15.719" v="18592" actId="1076"/>
          <ac:spMkLst>
            <pc:docMk/>
            <pc:sldMk cId="1312305362" sldId="518"/>
            <ac:spMk id="12" creationId="{8D19DEF7-AD4B-4AC5-9BE3-F73FC8EF92D2}"/>
          </ac:spMkLst>
        </pc:spChg>
        <pc:spChg chg="add mod">
          <ac:chgData name="Jillian Hebert" userId="8de1a47ebc1878c7" providerId="LiveId" clId="{7CB3ABFD-B0FD-4D80-A29C-4C1B979DCBF9}" dt="2021-04-19T00:12:20.191" v="21280" actId="14100"/>
          <ac:spMkLst>
            <pc:docMk/>
            <pc:sldMk cId="1312305362" sldId="518"/>
            <ac:spMk id="14" creationId="{9FE7533D-8492-477E-A029-ED8AC727D421}"/>
          </ac:spMkLst>
        </pc:spChg>
        <pc:spChg chg="add del">
          <ac:chgData name="Jillian Hebert" userId="8de1a47ebc1878c7" providerId="LiveId" clId="{7CB3ABFD-B0FD-4D80-A29C-4C1B979DCBF9}" dt="2021-04-15T15:04:56.057" v="5656"/>
          <ac:spMkLst>
            <pc:docMk/>
            <pc:sldMk cId="1312305362" sldId="518"/>
            <ac:spMk id="16" creationId="{EBDD1931-9E86-4402-9A68-33A2D9EFB198}"/>
          </ac:spMkLst>
        </pc:spChg>
        <pc:spChg chg="add del mod">
          <ac:chgData name="Jillian Hebert" userId="8de1a47ebc1878c7" providerId="LiveId" clId="{7CB3ABFD-B0FD-4D80-A29C-4C1B979DCBF9}" dt="2021-04-18T20:26:54.548" v="20011" actId="478"/>
          <ac:spMkLst>
            <pc:docMk/>
            <pc:sldMk cId="1312305362" sldId="518"/>
            <ac:spMk id="17" creationId="{262475FA-0334-4B15-A509-43964DAFA1CA}"/>
          </ac:spMkLst>
        </pc:spChg>
        <pc:spChg chg="add del">
          <ac:chgData name="Jillian Hebert" userId="8de1a47ebc1878c7" providerId="LiveId" clId="{7CB3ABFD-B0FD-4D80-A29C-4C1B979DCBF9}" dt="2021-04-15T15:04:56.057" v="5656"/>
          <ac:spMkLst>
            <pc:docMk/>
            <pc:sldMk cId="1312305362" sldId="518"/>
            <ac:spMk id="18" creationId="{F4F387E6-CB34-4EAB-9263-14FA59AF781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12305362" sldId="518"/>
            <ac:spMk id="19" creationId="{EBDD1931-9E86-4402-9A68-33A2D9EFB198}"/>
          </ac:spMkLst>
        </pc:spChg>
        <pc:spChg chg="add del">
          <ac:chgData name="Jillian Hebert" userId="8de1a47ebc1878c7" providerId="LiveId" clId="{7CB3ABFD-B0FD-4D80-A29C-4C1B979DCBF9}" dt="2021-04-15T15:04:56.057" v="5656"/>
          <ac:spMkLst>
            <pc:docMk/>
            <pc:sldMk cId="1312305362" sldId="518"/>
            <ac:spMk id="20" creationId="{5E4E4EA2-F156-4E7A-B7FF-60F80A1CAA41}"/>
          </ac:spMkLst>
        </pc:spChg>
        <pc:spChg chg="add mod">
          <ac:chgData name="Jillian Hebert" userId="8de1a47ebc1878c7" providerId="LiveId" clId="{7CB3ABFD-B0FD-4D80-A29C-4C1B979DCBF9}" dt="2021-04-18T22:22:16.535" v="21073" actId="1076"/>
          <ac:spMkLst>
            <pc:docMk/>
            <pc:sldMk cId="1312305362" sldId="518"/>
            <ac:spMk id="20" creationId="{FD0C1686-AF32-488B-B31D-EDA166BF958A}"/>
          </ac:spMkLst>
        </pc:spChg>
        <pc:spChg chg="add mod">
          <ac:chgData name="Jillian Hebert" userId="8de1a47ebc1878c7" providerId="LiveId" clId="{7CB3ABFD-B0FD-4D80-A29C-4C1B979DCBF9}" dt="2021-04-18T22:35:14.345" v="21086" actId="1076"/>
          <ac:spMkLst>
            <pc:docMk/>
            <pc:sldMk cId="1312305362" sldId="518"/>
            <ac:spMk id="21" creationId="{DAFA769F-63EB-49C6-A5C5-CD81F7DDFF99}"/>
          </ac:spMkLst>
        </pc:spChg>
        <pc:spChg chg="add del">
          <ac:chgData name="Jillian Hebert" userId="8de1a47ebc1878c7" providerId="LiveId" clId="{7CB3ABFD-B0FD-4D80-A29C-4C1B979DCBF9}" dt="2021-04-15T15:04:56.057" v="5656"/>
          <ac:spMkLst>
            <pc:docMk/>
            <pc:sldMk cId="1312305362" sldId="518"/>
            <ac:spMk id="22" creationId="{535742DD-1B16-4E9D-B715-0D74B4574A68}"/>
          </ac:spMkLst>
        </pc:spChg>
        <pc:spChg chg="add mod">
          <ac:chgData name="Jillian Hebert" userId="8de1a47ebc1878c7" providerId="LiveId" clId="{7CB3ABFD-B0FD-4D80-A29C-4C1B979DCBF9}" dt="2021-04-19T00:12:11.883" v="21279" actId="14100"/>
          <ac:spMkLst>
            <pc:docMk/>
            <pc:sldMk cId="1312305362" sldId="518"/>
            <ac:spMk id="22" creationId="{CFE62F5F-DA9E-4180-A84B-F16BA35328D0}"/>
          </ac:spMkLst>
        </pc:spChg>
        <pc:spChg chg="add mod">
          <ac:chgData name="Jillian Hebert" userId="8de1a47ebc1878c7" providerId="LiveId" clId="{7CB3ABFD-B0FD-4D80-A29C-4C1B979DCBF9}" dt="2021-04-20T13:21:29.970" v="22093" actId="14100"/>
          <ac:spMkLst>
            <pc:docMk/>
            <pc:sldMk cId="1312305362" sldId="518"/>
            <ac:spMk id="23" creationId="{42DE3344-6317-4515-9746-E7104502FCB3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12305362" sldId="518"/>
            <ac:spMk id="24" creationId="{F4F387E6-CB34-4EAB-9263-14FA59AF781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12305362" sldId="518"/>
            <ac:spMk id="26" creationId="{5E4E4EA2-F156-4E7A-B7FF-60F80A1CAA41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12305362" sldId="518"/>
            <ac:spMk id="28" creationId="{535742DD-1B16-4E9D-B715-0D74B4574A68}"/>
          </ac:spMkLst>
        </pc:spChg>
        <pc:picChg chg="add del mod modCrop">
          <ac:chgData name="Jillian Hebert" userId="8de1a47ebc1878c7" providerId="LiveId" clId="{7CB3ABFD-B0FD-4D80-A29C-4C1B979DCBF9}" dt="2021-04-18T20:07:45.007" v="19930" actId="478"/>
          <ac:picMkLst>
            <pc:docMk/>
            <pc:sldMk cId="1312305362" sldId="518"/>
            <ac:picMk id="2" creationId="{CD70C20E-24B1-49EC-BD6F-B5DBFD1EF7BB}"/>
          </ac:picMkLst>
        </pc:picChg>
        <pc:picChg chg="add mod modCrop">
          <ac:chgData name="Jillian Hebert" userId="8de1a47ebc1878c7" providerId="LiveId" clId="{7CB3ABFD-B0FD-4D80-A29C-4C1B979DCBF9}" dt="2021-04-18T20:09:44.972" v="19950" actId="1076"/>
          <ac:picMkLst>
            <pc:docMk/>
            <pc:sldMk cId="1312305362" sldId="518"/>
            <ac:picMk id="7" creationId="{10D552E2-00D7-4679-A435-CA6A399C5CA1}"/>
          </ac:picMkLst>
        </pc:picChg>
        <pc:picChg chg="add del mod">
          <ac:chgData name="Jillian Hebert" userId="8de1a47ebc1878c7" providerId="LiveId" clId="{7CB3ABFD-B0FD-4D80-A29C-4C1B979DCBF9}" dt="2021-04-15T14:48:23.609" v="5166" actId="478"/>
          <ac:picMkLst>
            <pc:docMk/>
            <pc:sldMk cId="1312305362" sldId="518"/>
            <ac:picMk id="7" creationId="{F8586B77-426B-4F97-AE98-5C93C727B71F}"/>
          </ac:picMkLst>
        </pc:picChg>
        <pc:picChg chg="add mod modCrop">
          <ac:chgData name="Jillian Hebert" userId="8de1a47ebc1878c7" providerId="LiveId" clId="{7CB3ABFD-B0FD-4D80-A29C-4C1B979DCBF9}" dt="2021-04-18T20:09:48.859" v="19951" actId="1076"/>
          <ac:picMkLst>
            <pc:docMk/>
            <pc:sldMk cId="1312305362" sldId="518"/>
            <ac:picMk id="9" creationId="{FB1002B5-7549-4B4D-9E28-D6A8B325717A}"/>
          </ac:picMkLst>
        </pc:picChg>
        <pc:picChg chg="add del mod ord">
          <ac:chgData name="Jillian Hebert" userId="8de1a47ebc1878c7" providerId="LiveId" clId="{7CB3ABFD-B0FD-4D80-A29C-4C1B979DCBF9}" dt="2021-04-16T14:32:14.739" v="13828" actId="21"/>
          <ac:picMkLst>
            <pc:docMk/>
            <pc:sldMk cId="1312305362" sldId="518"/>
            <ac:picMk id="10" creationId="{6518D82E-8A3C-404C-AB08-04F66CDE395C}"/>
          </ac:picMkLst>
        </pc:picChg>
        <pc:picChg chg="add del mod">
          <ac:chgData name="Jillian Hebert" userId="8de1a47ebc1878c7" providerId="LiveId" clId="{7CB3ABFD-B0FD-4D80-A29C-4C1B979DCBF9}" dt="2021-04-15T15:48:33.211" v="7589" actId="478"/>
          <ac:picMkLst>
            <pc:docMk/>
            <pc:sldMk cId="1312305362" sldId="518"/>
            <ac:picMk id="11" creationId="{7E1C46C7-1F5C-49DE-9534-9A95CAB131C4}"/>
          </ac:picMkLst>
        </pc:picChg>
        <pc:picChg chg="add del mod">
          <ac:chgData name="Jillian Hebert" userId="8de1a47ebc1878c7" providerId="LiveId" clId="{7CB3ABFD-B0FD-4D80-A29C-4C1B979DCBF9}" dt="2021-04-18T20:09:17.570" v="19940" actId="478"/>
          <ac:picMkLst>
            <pc:docMk/>
            <pc:sldMk cId="1312305362" sldId="518"/>
            <ac:picMk id="13" creationId="{59356D94-6071-4297-A284-6A75DA6D0AEA}"/>
          </ac:picMkLst>
        </pc:picChg>
      </pc:sldChg>
      <pc:sldChg chg="addSp delSp modSp new mod modAnim">
        <pc:chgData name="Jillian Hebert" userId="8de1a47ebc1878c7" providerId="LiveId" clId="{7CB3ABFD-B0FD-4D80-A29C-4C1B979DCBF9}" dt="2021-04-16T20:01:17.288" v="17966"/>
        <pc:sldMkLst>
          <pc:docMk/>
          <pc:sldMk cId="437178112" sldId="519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37178112" sldId="519"/>
            <ac:spMk id="2" creationId="{AD0885A1-1694-46CF-8A08-A8D23217421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37178112" sldId="519"/>
            <ac:spMk id="3" creationId="{3F16F190-F845-413D-8C19-88D37673098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37178112" sldId="519"/>
            <ac:spMk id="4" creationId="{D78A6DA6-1A95-417F-B39B-46E0A485548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37178112" sldId="519"/>
            <ac:spMk id="5" creationId="{9E5247E1-4560-4178-9A1B-AC2345ADBF26}"/>
          </ac:spMkLst>
        </pc:spChg>
        <pc:spChg chg="del">
          <ac:chgData name="Jillian Hebert" userId="8de1a47ebc1878c7" providerId="LiveId" clId="{7CB3ABFD-B0FD-4D80-A29C-4C1B979DCBF9}" dt="2021-04-15T15:22:57.422" v="6591" actId="478"/>
          <ac:spMkLst>
            <pc:docMk/>
            <pc:sldMk cId="437178112" sldId="519"/>
            <ac:spMk id="6" creationId="{DEFA0E9F-8BBE-4927-A586-3277C9B88CA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37178112" sldId="519"/>
            <ac:spMk id="7" creationId="{6B65172D-0B5F-4A6D-9EFE-A6C7C6CED4F7}"/>
          </ac:spMkLst>
        </pc:spChg>
        <pc:spChg chg="add mod">
          <ac:chgData name="Jillian Hebert" userId="8de1a47ebc1878c7" providerId="LiveId" clId="{7CB3ABFD-B0FD-4D80-A29C-4C1B979DCBF9}" dt="2021-04-15T15:22:57.784" v="6592"/>
          <ac:spMkLst>
            <pc:docMk/>
            <pc:sldMk cId="437178112" sldId="519"/>
            <ac:spMk id="8" creationId="{0DF18C8B-21B3-4705-85D8-43213D9A0A98}"/>
          </ac:spMkLst>
        </pc:spChg>
      </pc:sldChg>
      <pc:sldChg chg="addSp delSp modSp new mod setBg delDesignElem">
        <pc:chgData name="Jillian Hebert" userId="8de1a47ebc1878c7" providerId="LiveId" clId="{7CB3ABFD-B0FD-4D80-A29C-4C1B979DCBF9}" dt="2021-04-16T20:01:17.288" v="17966"/>
        <pc:sldMkLst>
          <pc:docMk/>
          <pc:sldMk cId="3938270445" sldId="520"/>
        </pc:sldMkLst>
        <pc:spChg chg="mod">
          <ac:chgData name="Jillian Hebert" userId="8de1a47ebc1878c7" providerId="LiveId" clId="{7CB3ABFD-B0FD-4D80-A29C-4C1B979DCBF9}" dt="2021-04-15T17:30:59.760" v="10148" actId="20577"/>
          <ac:spMkLst>
            <pc:docMk/>
            <pc:sldMk cId="3938270445" sldId="520"/>
            <ac:spMk id="2" creationId="{004E7375-B1D6-412D-8ECF-80806A89CFF9}"/>
          </ac:spMkLst>
        </pc:spChg>
        <pc:spChg chg="del mod">
          <ac:chgData name="Jillian Hebert" userId="8de1a47ebc1878c7" providerId="LiveId" clId="{7CB3ABFD-B0FD-4D80-A29C-4C1B979DCBF9}" dt="2021-04-15T15:24:43.360" v="6595" actId="26606"/>
          <ac:spMkLst>
            <pc:docMk/>
            <pc:sldMk cId="3938270445" sldId="520"/>
            <ac:spMk id="3" creationId="{3AA2A8DF-0CBA-46BD-B1AD-A941128C403B}"/>
          </ac:spMkLst>
        </pc:spChg>
        <pc:spChg chg="mod">
          <ac:chgData name="Jillian Hebert" userId="8de1a47ebc1878c7" providerId="LiveId" clId="{7CB3ABFD-B0FD-4D80-A29C-4C1B979DCBF9}" dt="2021-04-15T15:27:22.426" v="6718" actId="20577"/>
          <ac:spMkLst>
            <pc:docMk/>
            <pc:sldMk cId="3938270445" sldId="520"/>
            <ac:spMk id="4" creationId="{B4021C5E-D04E-4C98-956E-56D19CB91D3D}"/>
          </ac:spMkLst>
        </pc:spChg>
        <pc:spChg chg="mod">
          <ac:chgData name="Jillian Hebert" userId="8de1a47ebc1878c7" providerId="LiveId" clId="{7CB3ABFD-B0FD-4D80-A29C-4C1B979DCBF9}" dt="2021-04-15T15:26:10.786" v="6640" actId="20577"/>
          <ac:spMkLst>
            <pc:docMk/>
            <pc:sldMk cId="3938270445" sldId="520"/>
            <ac:spMk id="5" creationId="{D7B11D37-F012-45C1-97B8-02048D883A48}"/>
          </ac:spMkLst>
        </pc:spChg>
        <pc:spChg chg="del mod">
          <ac:chgData name="Jillian Hebert" userId="8de1a47ebc1878c7" providerId="LiveId" clId="{7CB3ABFD-B0FD-4D80-A29C-4C1B979DCBF9}" dt="2021-04-15T15:25:55.705" v="6628" actId="478"/>
          <ac:spMkLst>
            <pc:docMk/>
            <pc:sldMk cId="3938270445" sldId="520"/>
            <ac:spMk id="6" creationId="{142959F0-F296-4DA4-845D-A2C66122DA36}"/>
          </ac:spMkLst>
        </pc:spChg>
        <pc:spChg chg="mod">
          <ac:chgData name="Jillian Hebert" userId="8de1a47ebc1878c7" providerId="LiveId" clId="{7CB3ABFD-B0FD-4D80-A29C-4C1B979DCBF9}" dt="2021-04-15T15:24:43.360" v="6595" actId="26606"/>
          <ac:spMkLst>
            <pc:docMk/>
            <pc:sldMk cId="3938270445" sldId="520"/>
            <ac:spMk id="7" creationId="{50AFC854-D13D-4015-B2E5-095BF7FA146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938270445" sldId="520"/>
            <ac:spMk id="12" creationId="{EBDD1931-9E86-4402-9A68-33A2D9EFB198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938270445" sldId="520"/>
            <ac:spMk id="14" creationId="{777A147A-9ED8-46B4-8660-1B3C2AA880B5}"/>
          </ac:spMkLst>
        </pc:spChg>
        <pc:spChg chg="add mod">
          <ac:chgData name="Jillian Hebert" userId="8de1a47ebc1878c7" providerId="LiveId" clId="{7CB3ABFD-B0FD-4D80-A29C-4C1B979DCBF9}" dt="2021-04-15T15:26:04.876" v="6631"/>
          <ac:spMkLst>
            <pc:docMk/>
            <pc:sldMk cId="3938270445" sldId="520"/>
            <ac:spMk id="15" creationId="{242CD61D-8D14-44C8-9CEE-4B23C0C3E55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938270445" sldId="520"/>
            <ac:spMk id="16" creationId="{5D6C15A0-C087-4593-8414-2B4EC1CDC3DE}"/>
          </ac:spMkLst>
        </pc:spChg>
        <pc:picChg chg="add mod">
          <ac:chgData name="Jillian Hebert" userId="8de1a47ebc1878c7" providerId="LiveId" clId="{7CB3ABFD-B0FD-4D80-A29C-4C1B979DCBF9}" dt="2021-04-15T15:25:52.581" v="6627" actId="1076"/>
          <ac:picMkLst>
            <pc:docMk/>
            <pc:sldMk cId="3938270445" sldId="520"/>
            <ac:picMk id="11" creationId="{436869F5-95B9-476A-A016-93A40864AC67}"/>
          </ac:picMkLst>
        </pc:picChg>
        <pc:picChg chg="add mod">
          <ac:chgData name="Jillian Hebert" userId="8de1a47ebc1878c7" providerId="LiveId" clId="{7CB3ABFD-B0FD-4D80-A29C-4C1B979DCBF9}" dt="2021-04-15T15:25:57.744" v="6630"/>
          <ac:picMkLst>
            <pc:docMk/>
            <pc:sldMk cId="3938270445" sldId="520"/>
            <ac:picMk id="13" creationId="{C54C6AE2-FCEC-4A26-891E-E4711AD5790D}"/>
          </ac:picMkLst>
        </pc:picChg>
      </pc:sldChg>
      <pc:sldChg chg="addSp delSp add del setBg delDesignElem">
        <pc:chgData name="Jillian Hebert" userId="8de1a47ebc1878c7" providerId="LiveId" clId="{7CB3ABFD-B0FD-4D80-A29C-4C1B979DCBF9}" dt="2021-04-16T18:17:42.473" v="14647"/>
        <pc:sldMkLst>
          <pc:docMk/>
          <pc:sldMk cId="617421339" sldId="521"/>
        </pc:sldMkLst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617421339" sldId="521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617421339" sldId="521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18:17:42.473" v="14647"/>
          <ac:inkMkLst>
            <pc:docMk/>
            <pc:sldMk cId="617421339" sldId="521"/>
            <ac:inkMk id="14" creationId="{070477C5-0410-4E4F-97A1-F84C2465C187}"/>
          </ac:inkMkLst>
        </pc:inkChg>
      </pc:sldChg>
      <pc:sldChg chg="addSp delSp modSp new add del mod setBg">
        <pc:chgData name="Jillian Hebert" userId="8de1a47ebc1878c7" providerId="LiveId" clId="{7CB3ABFD-B0FD-4D80-A29C-4C1B979DCBF9}" dt="2021-04-16T18:17:54.204" v="14649" actId="2696"/>
        <pc:sldMkLst>
          <pc:docMk/>
          <pc:sldMk cId="2126957783" sldId="521"/>
        </pc:sldMkLst>
        <pc:spChg chg="mod">
          <ac:chgData name="Jillian Hebert" userId="8de1a47ebc1878c7" providerId="LiveId" clId="{7CB3ABFD-B0FD-4D80-A29C-4C1B979DCBF9}" dt="2021-04-15T15:29:33.537" v="6733" actId="26606"/>
          <ac:spMkLst>
            <pc:docMk/>
            <pc:sldMk cId="2126957783" sldId="521"/>
            <ac:spMk id="2" creationId="{CF46936E-FC96-4459-B2EB-CAABAB9FD46E}"/>
          </ac:spMkLst>
        </pc:spChg>
        <pc:spChg chg="mod">
          <ac:chgData name="Jillian Hebert" userId="8de1a47ebc1878c7" providerId="LiveId" clId="{7CB3ABFD-B0FD-4D80-A29C-4C1B979DCBF9}" dt="2021-04-15T15:39:16.911" v="7217" actId="20577"/>
          <ac:spMkLst>
            <pc:docMk/>
            <pc:sldMk cId="2126957783" sldId="521"/>
            <ac:spMk id="3" creationId="{917B067F-E826-4CB9-9FA5-62FA8144FF5D}"/>
          </ac:spMkLst>
        </pc:spChg>
        <pc:spChg chg="mod">
          <ac:chgData name="Jillian Hebert" userId="8de1a47ebc1878c7" providerId="LiveId" clId="{7CB3ABFD-B0FD-4D80-A29C-4C1B979DCBF9}" dt="2021-04-15T15:32:42.441" v="6955" actId="20577"/>
          <ac:spMkLst>
            <pc:docMk/>
            <pc:sldMk cId="2126957783" sldId="521"/>
            <ac:spMk id="4" creationId="{AC44BE54-C9F4-42B7-8CE9-01D7CC586E7F}"/>
          </ac:spMkLst>
        </pc:spChg>
        <pc:spChg chg="mod">
          <ac:chgData name="Jillian Hebert" userId="8de1a47ebc1878c7" providerId="LiveId" clId="{7CB3ABFD-B0FD-4D80-A29C-4C1B979DCBF9}" dt="2021-04-15T15:32:19.218" v="6941" actId="1076"/>
          <ac:spMkLst>
            <pc:docMk/>
            <pc:sldMk cId="2126957783" sldId="521"/>
            <ac:spMk id="5" creationId="{D926CF6C-2C65-4CD0-B3F1-78DF75E9E5E8}"/>
          </ac:spMkLst>
        </pc:spChg>
        <pc:spChg chg="mod">
          <ac:chgData name="Jillian Hebert" userId="8de1a47ebc1878c7" providerId="LiveId" clId="{7CB3ABFD-B0FD-4D80-A29C-4C1B979DCBF9}" dt="2021-04-15T15:29:33.537" v="6733" actId="26606"/>
          <ac:spMkLst>
            <pc:docMk/>
            <pc:sldMk cId="2126957783" sldId="521"/>
            <ac:spMk id="6" creationId="{F996C317-385A-43CD-8F25-09257C7C1793}"/>
          </ac:spMkLst>
        </pc:spChg>
        <pc:spChg chg="add del mod">
          <ac:chgData name="Jillian Hebert" userId="8de1a47ebc1878c7" providerId="LiveId" clId="{7CB3ABFD-B0FD-4D80-A29C-4C1B979DCBF9}" dt="2021-04-16T18:16:30.530" v="14616" actId="478"/>
          <ac:spMkLst>
            <pc:docMk/>
            <pc:sldMk cId="2126957783" sldId="521"/>
            <ac:spMk id="8" creationId="{EC3F3161-58CB-4034-BD52-598EE850E004}"/>
          </ac:spMkLst>
        </pc:spChg>
        <pc:spChg chg="add mod">
          <ac:chgData name="Jillian Hebert" userId="8de1a47ebc1878c7" providerId="LiveId" clId="{7CB3ABFD-B0FD-4D80-A29C-4C1B979DCBF9}" dt="2021-04-15T15:32:37.717" v="6946"/>
          <ac:spMkLst>
            <pc:docMk/>
            <pc:sldMk cId="2126957783" sldId="521"/>
            <ac:spMk id="11" creationId="{0DB6DD7B-24FB-4ACE-B1EE-D8DBE221AF48}"/>
          </ac:spMkLst>
        </pc:spChg>
        <pc:spChg chg="add">
          <ac:chgData name="Jillian Hebert" userId="8de1a47ebc1878c7" providerId="LiveId" clId="{7CB3ABFD-B0FD-4D80-A29C-4C1B979DCBF9}" dt="2021-04-15T15:29:33.537" v="6733" actId="26606"/>
          <ac:spMkLst>
            <pc:docMk/>
            <pc:sldMk cId="2126957783" sldId="521"/>
            <ac:spMk id="12" creationId="{32AEEBC8-9D30-42EF-95F2-386C2653FBF0}"/>
          </ac:spMkLst>
        </pc:spChg>
        <pc:spChg chg="add">
          <ac:chgData name="Jillian Hebert" userId="8de1a47ebc1878c7" providerId="LiveId" clId="{7CB3ABFD-B0FD-4D80-A29C-4C1B979DCBF9}" dt="2021-04-15T15:29:33.537" v="6733" actId="26606"/>
          <ac:spMkLst>
            <pc:docMk/>
            <pc:sldMk cId="2126957783" sldId="521"/>
            <ac:spMk id="16" creationId="{535742DD-1B16-4E9D-B715-0D74B4574A68}"/>
          </ac:spMkLst>
        </pc:spChg>
        <pc:picChg chg="add mod">
          <ac:chgData name="Jillian Hebert" userId="8de1a47ebc1878c7" providerId="LiveId" clId="{7CB3ABFD-B0FD-4D80-A29C-4C1B979DCBF9}" dt="2021-04-15T15:33:23.884" v="6960" actId="1076"/>
          <ac:picMkLst>
            <pc:docMk/>
            <pc:sldMk cId="2126957783" sldId="521"/>
            <ac:picMk id="7" creationId="{3BD91C98-37CA-4495-9794-53BD77B6EA79}"/>
          </ac:picMkLst>
        </pc:picChg>
        <pc:inkChg chg="add">
          <ac:chgData name="Jillian Hebert" userId="8de1a47ebc1878c7" providerId="LiveId" clId="{7CB3ABFD-B0FD-4D80-A29C-4C1B979DCBF9}" dt="2021-04-15T15:29:33.537" v="6733" actId="26606"/>
          <ac:inkMkLst>
            <pc:docMk/>
            <pc:sldMk cId="2126957783" sldId="521"/>
            <ac:inkMk id="1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3807707845" sldId="521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07707845" sldId="521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07707845" sldId="521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3807707845" sldId="521"/>
            <ac:inkMk id="1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1820756370" sldId="522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820756370" sldId="522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820756370" sldId="522"/>
            <ac:spMk id="14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820756370" sldId="522"/>
            <ac:spMk id="18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1820756370" sldId="522"/>
            <ac:inkMk id="16" creationId="{070477C5-0410-4E4F-97A1-F84C2465C187}"/>
          </ac:inkMkLst>
        </pc:inkChg>
      </pc:sldChg>
      <pc:sldChg chg="addSp delSp add del setBg delDesignElem">
        <pc:chgData name="Jillian Hebert" userId="8de1a47ebc1878c7" providerId="LiveId" clId="{7CB3ABFD-B0FD-4D80-A29C-4C1B979DCBF9}" dt="2021-04-16T18:17:42.473" v="14647"/>
        <pc:sldMkLst>
          <pc:docMk/>
          <pc:sldMk cId="3068975006" sldId="522"/>
        </pc:sldMkLst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3068975006" sldId="522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3068975006" sldId="522"/>
            <ac:spMk id="14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3068975006" sldId="522"/>
            <ac:spMk id="18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18:17:42.473" v="14647"/>
          <ac:inkMkLst>
            <pc:docMk/>
            <pc:sldMk cId="3068975006" sldId="522"/>
            <ac:inkMk id="16" creationId="{070477C5-0410-4E4F-97A1-F84C2465C187}"/>
          </ac:inkMkLst>
        </pc:inkChg>
      </pc:sldChg>
      <pc:sldChg chg="addSp delSp modSp new add del mod setBg">
        <pc:chgData name="Jillian Hebert" userId="8de1a47ebc1878c7" providerId="LiveId" clId="{7CB3ABFD-B0FD-4D80-A29C-4C1B979DCBF9}" dt="2021-04-16T18:17:54.204" v="14649" actId="2696"/>
        <pc:sldMkLst>
          <pc:docMk/>
          <pc:sldMk cId="3759577846" sldId="522"/>
        </pc:sldMkLst>
        <pc:spChg chg="mod">
          <ac:chgData name="Jillian Hebert" userId="8de1a47ebc1878c7" providerId="LiveId" clId="{7CB3ABFD-B0FD-4D80-A29C-4C1B979DCBF9}" dt="2021-04-15T15:34:27.090" v="6974" actId="26606"/>
          <ac:spMkLst>
            <pc:docMk/>
            <pc:sldMk cId="3759577846" sldId="522"/>
            <ac:spMk id="2" creationId="{8E92CF8B-D68B-4CBB-8FFB-D583E4AE13E2}"/>
          </ac:spMkLst>
        </pc:spChg>
        <pc:spChg chg="mod">
          <ac:chgData name="Jillian Hebert" userId="8de1a47ebc1878c7" providerId="LiveId" clId="{7CB3ABFD-B0FD-4D80-A29C-4C1B979DCBF9}" dt="2021-04-15T17:41:34.111" v="10424" actId="255"/>
          <ac:spMkLst>
            <pc:docMk/>
            <pc:sldMk cId="3759577846" sldId="522"/>
            <ac:spMk id="3" creationId="{95B5FF96-BC80-41EB-A555-D767916FB42D}"/>
          </ac:spMkLst>
        </pc:spChg>
        <pc:spChg chg="mod">
          <ac:chgData name="Jillian Hebert" userId="8de1a47ebc1878c7" providerId="LiveId" clId="{7CB3ABFD-B0FD-4D80-A29C-4C1B979DCBF9}" dt="2021-04-15T15:35:03.231" v="7031" actId="20577"/>
          <ac:spMkLst>
            <pc:docMk/>
            <pc:sldMk cId="3759577846" sldId="522"/>
            <ac:spMk id="4" creationId="{6C2AC907-C2A5-43C6-9A7F-522A20855AD7}"/>
          </ac:spMkLst>
        </pc:spChg>
        <pc:spChg chg="del mod">
          <ac:chgData name="Jillian Hebert" userId="8de1a47ebc1878c7" providerId="LiveId" clId="{7CB3ABFD-B0FD-4D80-A29C-4C1B979DCBF9}" dt="2021-04-15T15:36:47.214" v="7067" actId="478"/>
          <ac:spMkLst>
            <pc:docMk/>
            <pc:sldMk cId="3759577846" sldId="522"/>
            <ac:spMk id="5" creationId="{333A1605-0BBB-4823-B82D-24982D634B5D}"/>
          </ac:spMkLst>
        </pc:spChg>
        <pc:spChg chg="mod">
          <ac:chgData name="Jillian Hebert" userId="8de1a47ebc1878c7" providerId="LiveId" clId="{7CB3ABFD-B0FD-4D80-A29C-4C1B979DCBF9}" dt="2021-04-15T15:34:27.090" v="6974" actId="26606"/>
          <ac:spMkLst>
            <pc:docMk/>
            <pc:sldMk cId="3759577846" sldId="522"/>
            <ac:spMk id="6" creationId="{E06E30A6-D384-483E-9F33-A269191D78FA}"/>
          </ac:spMkLst>
        </pc:spChg>
        <pc:spChg chg="add">
          <ac:chgData name="Jillian Hebert" userId="8de1a47ebc1878c7" providerId="LiveId" clId="{7CB3ABFD-B0FD-4D80-A29C-4C1B979DCBF9}" dt="2021-04-15T15:34:27.090" v="6974" actId="26606"/>
          <ac:spMkLst>
            <pc:docMk/>
            <pc:sldMk cId="3759577846" sldId="522"/>
            <ac:spMk id="12" creationId="{32AEEBC8-9D30-42EF-95F2-386C2653FBF0}"/>
          </ac:spMkLst>
        </pc:spChg>
        <pc:spChg chg="add mod">
          <ac:chgData name="Jillian Hebert" userId="8de1a47ebc1878c7" providerId="LiveId" clId="{7CB3ABFD-B0FD-4D80-A29C-4C1B979DCBF9}" dt="2021-04-15T20:00:48.863" v="13691" actId="1037"/>
          <ac:spMkLst>
            <pc:docMk/>
            <pc:sldMk cId="3759577846" sldId="522"/>
            <ac:spMk id="13" creationId="{66EE624E-401D-4A9E-9E7F-A34FA78B1C2F}"/>
          </ac:spMkLst>
        </pc:spChg>
        <pc:spChg chg="add">
          <ac:chgData name="Jillian Hebert" userId="8de1a47ebc1878c7" providerId="LiveId" clId="{7CB3ABFD-B0FD-4D80-A29C-4C1B979DCBF9}" dt="2021-04-15T15:34:27.090" v="6974" actId="26606"/>
          <ac:spMkLst>
            <pc:docMk/>
            <pc:sldMk cId="3759577846" sldId="522"/>
            <ac:spMk id="14" creationId="{3529E97A-97C3-40EA-8A04-5C02398D568F}"/>
          </ac:spMkLst>
        </pc:spChg>
        <pc:spChg chg="add mod">
          <ac:chgData name="Jillian Hebert" userId="8de1a47ebc1878c7" providerId="LiveId" clId="{7CB3ABFD-B0FD-4D80-A29C-4C1B979DCBF9}" dt="2021-04-15T15:36:47.502" v="7068"/>
          <ac:spMkLst>
            <pc:docMk/>
            <pc:sldMk cId="3759577846" sldId="522"/>
            <ac:spMk id="15" creationId="{10F3FB8D-CB12-4550-A857-68B64726C331}"/>
          </ac:spMkLst>
        </pc:spChg>
        <pc:spChg chg="add">
          <ac:chgData name="Jillian Hebert" userId="8de1a47ebc1878c7" providerId="LiveId" clId="{7CB3ABFD-B0FD-4D80-A29C-4C1B979DCBF9}" dt="2021-04-15T15:34:27.090" v="6974" actId="26606"/>
          <ac:spMkLst>
            <pc:docMk/>
            <pc:sldMk cId="3759577846" sldId="522"/>
            <ac:spMk id="18" creationId="{535742DD-1B16-4E9D-B715-0D74B4574A68}"/>
          </ac:spMkLst>
        </pc:spChg>
        <pc:picChg chg="add mod">
          <ac:chgData name="Jillian Hebert" userId="8de1a47ebc1878c7" providerId="LiveId" clId="{7CB3ABFD-B0FD-4D80-A29C-4C1B979DCBF9}" dt="2021-04-15T20:00:28.445" v="13654" actId="1076"/>
          <ac:picMkLst>
            <pc:docMk/>
            <pc:sldMk cId="3759577846" sldId="522"/>
            <ac:picMk id="7" creationId="{F4D13292-9715-4CC2-950F-284E68320498}"/>
          </ac:picMkLst>
        </pc:picChg>
        <pc:inkChg chg="add">
          <ac:chgData name="Jillian Hebert" userId="8de1a47ebc1878c7" providerId="LiveId" clId="{7CB3ABFD-B0FD-4D80-A29C-4C1B979DCBF9}" dt="2021-04-15T15:34:27.090" v="6974" actId="26606"/>
          <ac:inkMkLst>
            <pc:docMk/>
            <pc:sldMk cId="3759577846" sldId="522"/>
            <ac:inkMk id="16" creationId="{070477C5-0410-4E4F-97A1-F84C2465C187}"/>
          </ac:inkMkLst>
        </pc:inkChg>
      </pc:sldChg>
      <pc:sldChg chg="addSp delSp add del setBg delDesignElem">
        <pc:chgData name="Jillian Hebert" userId="8de1a47ebc1878c7" providerId="LiveId" clId="{7CB3ABFD-B0FD-4D80-A29C-4C1B979DCBF9}" dt="2021-04-16T18:17:42.473" v="14647"/>
        <pc:sldMkLst>
          <pc:docMk/>
          <pc:sldMk cId="1894107065" sldId="523"/>
        </pc:sldMkLst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1894107065" sldId="523"/>
            <ac:spMk id="12" creationId="{C54B211C-C0F6-4AE8-8121-30879CBB48B2}"/>
          </ac:spMkLst>
        </pc:spChg>
        <pc:spChg chg="add del">
          <ac:chgData name="Jillian Hebert" userId="8de1a47ebc1878c7" providerId="LiveId" clId="{7CB3ABFD-B0FD-4D80-A29C-4C1B979DCBF9}" dt="2021-04-16T18:17:42.473" v="14647"/>
          <ac:spMkLst>
            <pc:docMk/>
            <pc:sldMk cId="1894107065" sldId="523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18:17:42.473" v="14647"/>
          <ac:inkMkLst>
            <pc:docMk/>
            <pc:sldMk cId="1894107065" sldId="523"/>
            <ac:inkMk id="14" creationId="{070477C5-0410-4E4F-97A1-F84C2465C187}"/>
          </ac:inkMkLst>
        </pc:inkChg>
      </pc:sldChg>
      <pc:sldChg chg="addSp delSp modSp new add del mod setBg">
        <pc:chgData name="Jillian Hebert" userId="8de1a47ebc1878c7" providerId="LiveId" clId="{7CB3ABFD-B0FD-4D80-A29C-4C1B979DCBF9}" dt="2021-04-16T18:17:54.204" v="14649" actId="2696"/>
        <pc:sldMkLst>
          <pc:docMk/>
          <pc:sldMk cId="3645200928" sldId="523"/>
        </pc:sldMkLst>
        <pc:spChg chg="mod">
          <ac:chgData name="Jillian Hebert" userId="8de1a47ebc1878c7" providerId="LiveId" clId="{7CB3ABFD-B0FD-4D80-A29C-4C1B979DCBF9}" dt="2021-04-15T15:37:34.074" v="7102" actId="26606"/>
          <ac:spMkLst>
            <pc:docMk/>
            <pc:sldMk cId="3645200928" sldId="523"/>
            <ac:spMk id="2" creationId="{596DE754-7C84-45F5-8565-EF3F08F1A14B}"/>
          </ac:spMkLst>
        </pc:spChg>
        <pc:spChg chg="mod">
          <ac:chgData name="Jillian Hebert" userId="8de1a47ebc1878c7" providerId="LiveId" clId="{7CB3ABFD-B0FD-4D80-A29C-4C1B979DCBF9}" dt="2021-04-15T15:40:23.009" v="7378" actId="20577"/>
          <ac:spMkLst>
            <pc:docMk/>
            <pc:sldMk cId="3645200928" sldId="523"/>
            <ac:spMk id="3" creationId="{F93223A6-E094-4C75-B19D-B3A67D0D9F2F}"/>
          </ac:spMkLst>
        </pc:spChg>
        <pc:spChg chg="mod">
          <ac:chgData name="Jillian Hebert" userId="8de1a47ebc1878c7" providerId="LiveId" clId="{7CB3ABFD-B0FD-4D80-A29C-4C1B979DCBF9}" dt="2021-04-15T15:39:43.829" v="7229" actId="20577"/>
          <ac:spMkLst>
            <pc:docMk/>
            <pc:sldMk cId="3645200928" sldId="523"/>
            <ac:spMk id="4" creationId="{2E035D97-FDBD-437C-96ED-15BBA6EF6F24}"/>
          </ac:spMkLst>
        </pc:spChg>
        <pc:spChg chg="del mod">
          <ac:chgData name="Jillian Hebert" userId="8de1a47ebc1878c7" providerId="LiveId" clId="{7CB3ABFD-B0FD-4D80-A29C-4C1B979DCBF9}" dt="2021-04-15T15:39:51.118" v="7230" actId="478"/>
          <ac:spMkLst>
            <pc:docMk/>
            <pc:sldMk cId="3645200928" sldId="523"/>
            <ac:spMk id="5" creationId="{4F76C934-29EF-4907-BC17-D832FB6153D5}"/>
          </ac:spMkLst>
        </pc:spChg>
        <pc:spChg chg="mod">
          <ac:chgData name="Jillian Hebert" userId="8de1a47ebc1878c7" providerId="LiveId" clId="{7CB3ABFD-B0FD-4D80-A29C-4C1B979DCBF9}" dt="2021-04-15T15:37:34.074" v="7102" actId="26606"/>
          <ac:spMkLst>
            <pc:docMk/>
            <pc:sldMk cId="3645200928" sldId="523"/>
            <ac:spMk id="6" creationId="{F0264222-BB60-4E13-A424-BC6C45125AFB}"/>
          </ac:spMkLst>
        </pc:spChg>
        <pc:spChg chg="add mod">
          <ac:chgData name="Jillian Hebert" userId="8de1a47ebc1878c7" providerId="LiveId" clId="{7CB3ABFD-B0FD-4D80-A29C-4C1B979DCBF9}" dt="2021-04-15T20:01:01.076" v="13698" actId="1037"/>
          <ac:spMkLst>
            <pc:docMk/>
            <pc:sldMk cId="3645200928" sldId="523"/>
            <ac:spMk id="11" creationId="{EDB3A042-6A9F-4C26-982D-FBE050C204D3}"/>
          </ac:spMkLst>
        </pc:spChg>
        <pc:spChg chg="add">
          <ac:chgData name="Jillian Hebert" userId="8de1a47ebc1878c7" providerId="LiveId" clId="{7CB3ABFD-B0FD-4D80-A29C-4C1B979DCBF9}" dt="2021-04-15T15:37:34.074" v="7102" actId="26606"/>
          <ac:spMkLst>
            <pc:docMk/>
            <pc:sldMk cId="3645200928" sldId="523"/>
            <ac:spMk id="12" creationId="{C54B211C-C0F6-4AE8-8121-30879CBB48B2}"/>
          </ac:spMkLst>
        </pc:spChg>
        <pc:spChg chg="add mod">
          <ac:chgData name="Jillian Hebert" userId="8de1a47ebc1878c7" providerId="LiveId" clId="{7CB3ABFD-B0FD-4D80-A29C-4C1B979DCBF9}" dt="2021-04-15T15:39:51.414" v="7231"/>
          <ac:spMkLst>
            <pc:docMk/>
            <pc:sldMk cId="3645200928" sldId="523"/>
            <ac:spMk id="13" creationId="{34A48A5C-21F7-4D11-8D78-567BEB89A3A0}"/>
          </ac:spMkLst>
        </pc:spChg>
        <pc:spChg chg="add">
          <ac:chgData name="Jillian Hebert" userId="8de1a47ebc1878c7" providerId="LiveId" clId="{7CB3ABFD-B0FD-4D80-A29C-4C1B979DCBF9}" dt="2021-04-15T15:37:34.074" v="7102" actId="26606"/>
          <ac:spMkLst>
            <pc:docMk/>
            <pc:sldMk cId="3645200928" sldId="523"/>
            <ac:spMk id="16" creationId="{535742DD-1B16-4E9D-B715-0D74B4574A68}"/>
          </ac:spMkLst>
        </pc:spChg>
        <pc:picChg chg="add mod">
          <ac:chgData name="Jillian Hebert" userId="8de1a47ebc1878c7" providerId="LiveId" clId="{7CB3ABFD-B0FD-4D80-A29C-4C1B979DCBF9}" dt="2021-04-15T15:37:42.813" v="7103" actId="27614"/>
          <ac:picMkLst>
            <pc:docMk/>
            <pc:sldMk cId="3645200928" sldId="523"/>
            <ac:picMk id="7" creationId="{ECD437F0-43DD-4494-A7B2-46390991DB1F}"/>
          </ac:picMkLst>
        </pc:picChg>
        <pc:inkChg chg="add">
          <ac:chgData name="Jillian Hebert" userId="8de1a47ebc1878c7" providerId="LiveId" clId="{7CB3ABFD-B0FD-4D80-A29C-4C1B979DCBF9}" dt="2021-04-15T15:37:34.074" v="7102" actId="26606"/>
          <ac:inkMkLst>
            <pc:docMk/>
            <pc:sldMk cId="3645200928" sldId="523"/>
            <ac:inkMk id="1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3810304309" sldId="523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10304309" sldId="523"/>
            <ac:spMk id="12" creationId="{C54B211C-C0F6-4AE8-8121-30879CBB48B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10304309" sldId="523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3810304309" sldId="523"/>
            <ac:inkMk id="14" creationId="{070477C5-0410-4E4F-97A1-F84C2465C187}"/>
          </ac:inkMkLst>
        </pc:inkChg>
      </pc:sldChg>
      <pc:sldChg chg="addSp delSp modSp new del mod setBg">
        <pc:chgData name="Jillian Hebert" userId="8de1a47ebc1878c7" providerId="LiveId" clId="{7CB3ABFD-B0FD-4D80-A29C-4C1B979DCBF9}" dt="2021-04-15T15:44:57.204" v="7482" actId="47"/>
        <pc:sldMkLst>
          <pc:docMk/>
          <pc:sldMk cId="362902473" sldId="524"/>
        </pc:sldMkLst>
        <pc:spChg chg="mo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2" creationId="{D5C55D6E-9FC3-4EC0-BA75-759D57466AC5}"/>
          </ac:spMkLst>
        </pc:spChg>
        <pc:spChg chg="mod">
          <ac:chgData name="Jillian Hebert" userId="8de1a47ebc1878c7" providerId="LiveId" clId="{7CB3ABFD-B0FD-4D80-A29C-4C1B979DCBF9}" dt="2021-04-15T15:42:25.750" v="7427" actId="20577"/>
          <ac:spMkLst>
            <pc:docMk/>
            <pc:sldMk cId="362902473" sldId="524"/>
            <ac:spMk id="3" creationId="{B6EB3DCE-3FDE-4704-83AF-A7143665FE76}"/>
          </ac:spMkLst>
        </pc:spChg>
        <pc:spChg chg="mo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4" creationId="{04274CEB-7FD7-4F39-97DE-9B6BA50B7C83}"/>
          </ac:spMkLst>
        </pc:spChg>
        <pc:spChg chg="mo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5" creationId="{C098A31D-3DCE-4520-8D14-3AC4578D3ECE}"/>
          </ac:spMkLst>
        </pc:spChg>
        <pc:spChg chg="mo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6" creationId="{BA499029-D631-49AE-93AA-18F1B7CC1C02}"/>
          </ac:spMkLst>
        </pc:spChg>
        <pc:spChg chg="ad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12" creationId="{AE6A207B-97BE-4DE3-B7BA-6EB713664F78}"/>
          </ac:spMkLst>
        </pc:spChg>
        <pc:spChg chg="add">
          <ac:chgData name="Jillian Hebert" userId="8de1a47ebc1878c7" providerId="LiveId" clId="{7CB3ABFD-B0FD-4D80-A29C-4C1B979DCBF9}" dt="2021-04-15T15:41:46.699" v="7423" actId="26606"/>
          <ac:spMkLst>
            <pc:docMk/>
            <pc:sldMk cId="362902473" sldId="524"/>
            <ac:spMk id="14" creationId="{3CE8AF5E-D374-4CF1-90CC-35CF73B81C3E}"/>
          </ac:spMkLst>
        </pc:spChg>
        <pc:picChg chg="add del mod">
          <ac:chgData name="Jillian Hebert" userId="8de1a47ebc1878c7" providerId="LiveId" clId="{7CB3ABFD-B0FD-4D80-A29C-4C1B979DCBF9}" dt="2021-04-15T15:44:25.476" v="7474" actId="21"/>
          <ac:picMkLst>
            <pc:docMk/>
            <pc:sldMk cId="362902473" sldId="524"/>
            <ac:picMk id="7" creationId="{A8A09BBD-A5FA-42BF-9347-15896E074B29}"/>
          </ac:picMkLst>
        </pc:picChg>
        <pc:inkChg chg="add">
          <ac:chgData name="Jillian Hebert" userId="8de1a47ebc1878c7" providerId="LiveId" clId="{7CB3ABFD-B0FD-4D80-A29C-4C1B979DCBF9}" dt="2021-04-15T15:41:46.699" v="7423" actId="26606"/>
          <ac:inkMkLst>
            <pc:docMk/>
            <pc:sldMk cId="362902473" sldId="524"/>
            <ac:inkMk id="16" creationId="{070477C5-0410-4E4F-97A1-F84C2465C187}"/>
          </ac:inkMkLst>
        </pc:inkChg>
      </pc:sldChg>
      <pc:sldChg chg="modSp">
        <pc:chgData name="Jillian Hebert" userId="8de1a47ebc1878c7" providerId="LiveId" clId="{7CB3ABFD-B0FD-4D80-A29C-4C1B979DCBF9}" dt="2021-04-16T20:01:17.288" v="17966"/>
        <pc:sldMkLst>
          <pc:docMk/>
          <pc:sldMk cId="1439840006" sldId="525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39840006" sldId="525"/>
            <ac:spMk id="2" creationId="{F97F1BD6-4D43-484F-9070-D66858BC852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39840006" sldId="525"/>
            <ac:spMk id="4" creationId="{8E0B6A8A-E1FE-41C3-80EA-7D1FE653FE8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39840006" sldId="525"/>
            <ac:spMk id="6" creationId="{BAF0F20F-110A-46F5-BE60-9915462D41B3}"/>
          </ac:spMkLst>
        </pc:spChg>
      </pc:sldChg>
      <pc:sldChg chg="add del">
        <pc:chgData name="Jillian Hebert" userId="8de1a47ebc1878c7" providerId="LiveId" clId="{7CB3ABFD-B0FD-4D80-A29C-4C1B979DCBF9}" dt="2021-04-16T18:17:42.473" v="14647"/>
        <pc:sldMkLst>
          <pc:docMk/>
          <pc:sldMk cId="1885326975" sldId="525"/>
        </pc:sldMkLst>
      </pc:sldChg>
      <pc:sldChg chg="new del">
        <pc:chgData name="Jillian Hebert" userId="8de1a47ebc1878c7" providerId="LiveId" clId="{7CB3ABFD-B0FD-4D80-A29C-4C1B979DCBF9}" dt="2021-04-15T15:43:52.140" v="7429" actId="47"/>
        <pc:sldMkLst>
          <pc:docMk/>
          <pc:sldMk cId="2086515904" sldId="525"/>
        </pc:sldMkLst>
      </pc:sldChg>
      <pc:sldChg chg="addSp delSp modSp new add del mod setBg">
        <pc:chgData name="Jillian Hebert" userId="8de1a47ebc1878c7" providerId="LiveId" clId="{7CB3ABFD-B0FD-4D80-A29C-4C1B979DCBF9}" dt="2021-04-16T18:17:54.204" v="14649" actId="2696"/>
        <pc:sldMkLst>
          <pc:docMk/>
          <pc:sldMk cId="2348823413" sldId="525"/>
        </pc:sldMkLst>
        <pc:spChg chg="mod">
          <ac:chgData name="Jillian Hebert" userId="8de1a47ebc1878c7" providerId="LiveId" clId="{7CB3ABFD-B0FD-4D80-A29C-4C1B979DCBF9}" dt="2021-04-15T15:44:43.016" v="7479" actId="26606"/>
          <ac:spMkLst>
            <pc:docMk/>
            <pc:sldMk cId="2348823413" sldId="525"/>
            <ac:spMk id="2" creationId="{F97F1BD6-4D43-484F-9070-D66858BC852C}"/>
          </ac:spMkLst>
        </pc:spChg>
        <pc:spChg chg="mod">
          <ac:chgData name="Jillian Hebert" userId="8de1a47ebc1878c7" providerId="LiveId" clId="{7CB3ABFD-B0FD-4D80-A29C-4C1B979DCBF9}" dt="2021-04-15T18:07:49.747" v="10936" actId="1076"/>
          <ac:spMkLst>
            <pc:docMk/>
            <pc:sldMk cId="2348823413" sldId="525"/>
            <ac:spMk id="3" creationId="{1F9A9172-18B8-4C4B-A46B-11B6C9C50511}"/>
          </ac:spMkLst>
        </pc:spChg>
        <pc:spChg chg="mod">
          <ac:chgData name="Jillian Hebert" userId="8de1a47ebc1878c7" providerId="LiveId" clId="{7CB3ABFD-B0FD-4D80-A29C-4C1B979DCBF9}" dt="2021-04-15T15:45:40.560" v="7572" actId="20577"/>
          <ac:spMkLst>
            <pc:docMk/>
            <pc:sldMk cId="2348823413" sldId="525"/>
            <ac:spMk id="4" creationId="{8E0B6A8A-E1FE-41C3-80EA-7D1FE653FE8D}"/>
          </ac:spMkLst>
        </pc:spChg>
        <pc:spChg chg="del mod">
          <ac:chgData name="Jillian Hebert" userId="8de1a47ebc1878c7" providerId="LiveId" clId="{7CB3ABFD-B0FD-4D80-A29C-4C1B979DCBF9}" dt="2021-04-15T15:45:49.580" v="7573" actId="478"/>
          <ac:spMkLst>
            <pc:docMk/>
            <pc:sldMk cId="2348823413" sldId="525"/>
            <ac:spMk id="5" creationId="{AB0C5226-FEB3-4663-8391-2D9B06BAEAEA}"/>
          </ac:spMkLst>
        </pc:spChg>
        <pc:spChg chg="mod">
          <ac:chgData name="Jillian Hebert" userId="8de1a47ebc1878c7" providerId="LiveId" clId="{7CB3ABFD-B0FD-4D80-A29C-4C1B979DCBF9}" dt="2021-04-15T15:44:43.016" v="7479" actId="26606"/>
          <ac:spMkLst>
            <pc:docMk/>
            <pc:sldMk cId="2348823413" sldId="525"/>
            <ac:spMk id="6" creationId="{BAF0F20F-110A-46F5-BE60-9915462D41B3}"/>
          </ac:spMkLst>
        </pc:spChg>
        <pc:spChg chg="add mod">
          <ac:chgData name="Jillian Hebert" userId="8de1a47ebc1878c7" providerId="LiveId" clId="{7CB3ABFD-B0FD-4D80-A29C-4C1B979DCBF9}" dt="2021-04-15T15:45:33.589" v="7555" actId="1037"/>
          <ac:spMkLst>
            <pc:docMk/>
            <pc:sldMk cId="2348823413" sldId="525"/>
            <ac:spMk id="11" creationId="{7F5E0385-FFAB-4150-993E-EA4FEB7A70A0}"/>
          </ac:spMkLst>
        </pc:spChg>
        <pc:spChg chg="add del">
          <ac:chgData name="Jillian Hebert" userId="8de1a47ebc1878c7" providerId="LiveId" clId="{7CB3ABFD-B0FD-4D80-A29C-4C1B979DCBF9}" dt="2021-04-15T15:44:43.016" v="7479" actId="26606"/>
          <ac:spMkLst>
            <pc:docMk/>
            <pc:sldMk cId="2348823413" sldId="525"/>
            <ac:spMk id="12" creationId="{C54B211C-C0F6-4AE8-8121-30879CBB48B2}"/>
          </ac:spMkLst>
        </pc:spChg>
        <pc:spChg chg="add mod">
          <ac:chgData name="Jillian Hebert" userId="8de1a47ebc1878c7" providerId="LiveId" clId="{7CB3ABFD-B0FD-4D80-A29C-4C1B979DCBF9}" dt="2021-04-15T15:45:49.860" v="7574"/>
          <ac:spMkLst>
            <pc:docMk/>
            <pc:sldMk cId="2348823413" sldId="525"/>
            <ac:spMk id="13" creationId="{105752E3-C0EE-4F8C-A324-0C4273428462}"/>
          </ac:spMkLst>
        </pc:spChg>
        <pc:spChg chg="add del">
          <ac:chgData name="Jillian Hebert" userId="8de1a47ebc1878c7" providerId="LiveId" clId="{7CB3ABFD-B0FD-4D80-A29C-4C1B979DCBF9}" dt="2021-04-15T15:44:43.016" v="7479" actId="26606"/>
          <ac:spMkLst>
            <pc:docMk/>
            <pc:sldMk cId="2348823413" sldId="525"/>
            <ac:spMk id="16" creationId="{535742DD-1B16-4E9D-B715-0D74B4574A68}"/>
          </ac:spMkLst>
        </pc:spChg>
        <pc:picChg chg="add mod">
          <ac:chgData name="Jillian Hebert" userId="8de1a47ebc1878c7" providerId="LiveId" clId="{7CB3ABFD-B0FD-4D80-A29C-4C1B979DCBF9}" dt="2021-04-15T15:46:22.770" v="7576" actId="1076"/>
          <ac:picMkLst>
            <pc:docMk/>
            <pc:sldMk cId="2348823413" sldId="525"/>
            <ac:picMk id="7" creationId="{8E1055AE-9548-474E-B8B1-1AFE85285C31}"/>
          </ac:picMkLst>
        </pc:picChg>
        <pc:inkChg chg="add del">
          <ac:chgData name="Jillian Hebert" userId="8de1a47ebc1878c7" providerId="LiveId" clId="{7CB3ABFD-B0FD-4D80-A29C-4C1B979DCBF9}" dt="2021-04-15T15:44:43.016" v="7479" actId="26606"/>
          <ac:inkMkLst>
            <pc:docMk/>
            <pc:sldMk cId="2348823413" sldId="525"/>
            <ac:inkMk id="14" creationId="{070477C5-0410-4E4F-97A1-F84C2465C187}"/>
          </ac:inkMkLst>
        </pc:inkChg>
      </pc:sldChg>
      <pc:sldChg chg="addSp delSp modSp new mod setBg modAnim delDesignElem">
        <pc:chgData name="Jillian Hebert" userId="8de1a47ebc1878c7" providerId="LiveId" clId="{7CB3ABFD-B0FD-4D80-A29C-4C1B979DCBF9}" dt="2021-04-19T15:04:30.350" v="22033"/>
        <pc:sldMkLst>
          <pc:docMk/>
          <pc:sldMk cId="4112694531" sldId="526"/>
        </pc:sldMkLst>
        <pc:spChg chg="mod">
          <ac:chgData name="Jillian Hebert" userId="8de1a47ebc1878c7" providerId="LiveId" clId="{7CB3ABFD-B0FD-4D80-A29C-4C1B979DCBF9}" dt="2021-04-15T16:06:19.310" v="7899" actId="1076"/>
          <ac:spMkLst>
            <pc:docMk/>
            <pc:sldMk cId="4112694531" sldId="526"/>
            <ac:spMk id="2" creationId="{D5F49994-D272-46D9-9CCF-4399EAD73CAF}"/>
          </ac:spMkLst>
        </pc:spChg>
        <pc:spChg chg="mod">
          <ac:chgData name="Jillian Hebert" userId="8de1a47ebc1878c7" providerId="LiveId" clId="{7CB3ABFD-B0FD-4D80-A29C-4C1B979DCBF9}" dt="2021-04-18T19:20:57.218" v="19192" actId="20577"/>
          <ac:spMkLst>
            <pc:docMk/>
            <pc:sldMk cId="4112694531" sldId="526"/>
            <ac:spMk id="3" creationId="{20F2B0EB-881F-45E2-AF91-7910A242B8F0}"/>
          </ac:spMkLst>
        </pc:spChg>
        <pc:spChg chg="mod">
          <ac:chgData name="Jillian Hebert" userId="8de1a47ebc1878c7" providerId="LiveId" clId="{7CB3ABFD-B0FD-4D80-A29C-4C1B979DCBF9}" dt="2021-04-15T16:01:04.069" v="7657" actId="20577"/>
          <ac:spMkLst>
            <pc:docMk/>
            <pc:sldMk cId="4112694531" sldId="526"/>
            <ac:spMk id="4" creationId="{CDB262D6-49B7-4FE0-900E-B028FD3DE744}"/>
          </ac:spMkLst>
        </pc:spChg>
        <pc:spChg chg="add mod">
          <ac:chgData name="Jillian Hebert" userId="8de1a47ebc1878c7" providerId="LiveId" clId="{7CB3ABFD-B0FD-4D80-A29C-4C1B979DCBF9}" dt="2021-04-19T15:03:15.244" v="22020" actId="1582"/>
          <ac:spMkLst>
            <pc:docMk/>
            <pc:sldMk cId="4112694531" sldId="526"/>
            <ac:spMk id="5" creationId="{185619D5-3760-42AC-AB76-CDECE2416B0E}"/>
          </ac:spMkLst>
        </pc:spChg>
        <pc:spChg chg="del mod">
          <ac:chgData name="Jillian Hebert" userId="8de1a47ebc1878c7" providerId="LiveId" clId="{7CB3ABFD-B0FD-4D80-A29C-4C1B979DCBF9}" dt="2021-04-15T16:01:11.108" v="7658" actId="478"/>
          <ac:spMkLst>
            <pc:docMk/>
            <pc:sldMk cId="4112694531" sldId="526"/>
            <ac:spMk id="5" creationId="{6B6CFF78-D932-45EC-8B5F-BBFD2B78C455}"/>
          </ac:spMkLst>
        </pc:spChg>
        <pc:spChg chg="mod">
          <ac:chgData name="Jillian Hebert" userId="8de1a47ebc1878c7" providerId="LiveId" clId="{7CB3ABFD-B0FD-4D80-A29C-4C1B979DCBF9}" dt="2021-04-15T16:01:36.458" v="7663" actId="207"/>
          <ac:spMkLst>
            <pc:docMk/>
            <pc:sldMk cId="4112694531" sldId="526"/>
            <ac:spMk id="6" creationId="{9BF1F180-A75D-42D6-BF79-08410102A49A}"/>
          </ac:spMkLst>
        </pc:spChg>
        <pc:spChg chg="add mod ord">
          <ac:chgData name="Jillian Hebert" userId="8de1a47ebc1878c7" providerId="LiveId" clId="{7CB3ABFD-B0FD-4D80-A29C-4C1B979DCBF9}" dt="2021-04-15T16:00:41.064" v="7645" actId="166"/>
          <ac:spMkLst>
            <pc:docMk/>
            <pc:sldMk cId="4112694531" sldId="526"/>
            <ac:spMk id="9" creationId="{A5E2B979-C4BA-4DF6-9670-6C585428ACE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112694531" sldId="526"/>
            <ac:spMk id="13" creationId="{B5DAA40F-4F28-4316-934E-C55D7C3AA018}"/>
          </ac:spMkLst>
        </pc:spChg>
        <pc:spChg chg="add mod">
          <ac:chgData name="Jillian Hebert" userId="8de1a47ebc1878c7" providerId="LiveId" clId="{7CB3ABFD-B0FD-4D80-A29C-4C1B979DCBF9}" dt="2021-04-19T15:03:38.315" v="22026" actId="1076"/>
          <ac:spMkLst>
            <pc:docMk/>
            <pc:sldMk cId="4112694531" sldId="526"/>
            <ac:spMk id="14" creationId="{12316DEC-1F15-4F2C-BC2B-1B8474C0AC6D}"/>
          </ac:spMkLst>
        </pc:spChg>
        <pc:spChg chg="add del mod">
          <ac:chgData name="Jillian Hebert" userId="8de1a47ebc1878c7" providerId="LiveId" clId="{7CB3ABFD-B0FD-4D80-A29C-4C1B979DCBF9}" dt="2021-04-15T16:01:53.490" v="7665" actId="478"/>
          <ac:spMkLst>
            <pc:docMk/>
            <pc:sldMk cId="4112694531" sldId="526"/>
            <ac:spMk id="14" creationId="{55CA3E2B-72CD-4FA4-8865-257D375186C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112694531" sldId="526"/>
            <ac:spMk id="15" creationId="{F6D467C8-A8E0-468B-B88D-9CEEE37BFC59}"/>
          </ac:spMkLst>
        </pc:spChg>
        <pc:spChg chg="add del mod">
          <ac:chgData name="Jillian Hebert" userId="8de1a47ebc1878c7" providerId="LiveId" clId="{7CB3ABFD-B0FD-4D80-A29C-4C1B979DCBF9}" dt="2021-04-15T16:02:03.769" v="7667" actId="478"/>
          <ac:spMkLst>
            <pc:docMk/>
            <pc:sldMk cId="4112694531" sldId="526"/>
            <ac:spMk id="16" creationId="{6AED46A0-5E16-4D1F-ADE6-A431854C0D8E}"/>
          </ac:spMkLst>
        </pc:spChg>
        <pc:spChg chg="add mod">
          <ac:chgData name="Jillian Hebert" userId="8de1a47ebc1878c7" providerId="LiveId" clId="{7CB3ABFD-B0FD-4D80-A29C-4C1B979DCBF9}" dt="2021-04-19T15:04:19.402" v="22032" actId="1076"/>
          <ac:spMkLst>
            <pc:docMk/>
            <pc:sldMk cId="4112694531" sldId="526"/>
            <ac:spMk id="16" creationId="{AE782294-307C-4E40-A159-CD56AB4EC2F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112694531" sldId="526"/>
            <ac:spMk id="17" creationId="{3FCFB1DE-0B7E-48CC-BA90-B2AB0889F9D6}"/>
          </ac:spMkLst>
        </pc:spChg>
        <pc:picChg chg="add mod ord">
          <ac:chgData name="Jillian Hebert" userId="8de1a47ebc1878c7" providerId="LiveId" clId="{7CB3ABFD-B0FD-4D80-A29C-4C1B979DCBF9}" dt="2021-04-19T15:03:20.502" v="22023" actId="1076"/>
          <ac:picMkLst>
            <pc:docMk/>
            <pc:sldMk cId="4112694531" sldId="526"/>
            <ac:picMk id="7" creationId="{E68E9E3D-24E7-4B14-9DDF-B0E760B8CB36}"/>
          </ac:picMkLst>
        </pc:picChg>
        <pc:picChg chg="add mod ord">
          <ac:chgData name="Jillian Hebert" userId="8de1a47ebc1878c7" providerId="LiveId" clId="{7CB3ABFD-B0FD-4D80-A29C-4C1B979DCBF9}" dt="2021-04-19T15:04:15.073" v="22031" actId="1076"/>
          <ac:picMkLst>
            <pc:docMk/>
            <pc:sldMk cId="4112694531" sldId="526"/>
            <ac:picMk id="8" creationId="{15BA8CB1-7F42-4C66-B327-748B591BA344}"/>
          </ac:picMkLst>
        </pc:picChg>
      </pc:sldChg>
      <pc:sldChg chg="addSp delSp modSp new add del mod setBg modNotesTx">
        <pc:chgData name="Jillian Hebert" userId="8de1a47ebc1878c7" providerId="LiveId" clId="{7CB3ABFD-B0FD-4D80-A29C-4C1B979DCBF9}" dt="2021-04-20T13:45:47.139" v="22099" actId="20577"/>
        <pc:sldMkLst>
          <pc:docMk/>
          <pc:sldMk cId="282434107" sldId="527"/>
        </pc:sldMkLst>
        <pc:spChg chg="del mod">
          <ac:chgData name="Jillian Hebert" userId="8de1a47ebc1878c7" providerId="LiveId" clId="{7CB3ABFD-B0FD-4D80-A29C-4C1B979DCBF9}" dt="2021-04-18T18:59:50.243" v="18596" actId="478"/>
          <ac:spMkLst>
            <pc:docMk/>
            <pc:sldMk cId="282434107" sldId="527"/>
            <ac:spMk id="2" creationId="{52A08B97-04A7-4286-BB9C-FD0B421544E6}"/>
          </ac:spMkLst>
        </pc:spChg>
        <pc:spChg chg="mod">
          <ac:chgData name="Jillian Hebert" userId="8de1a47ebc1878c7" providerId="LiveId" clId="{7CB3ABFD-B0FD-4D80-A29C-4C1B979DCBF9}" dt="2021-04-18T19:00:35.807" v="18612" actId="26606"/>
          <ac:spMkLst>
            <pc:docMk/>
            <pc:sldMk cId="282434107" sldId="527"/>
            <ac:spMk id="3" creationId="{13B3D737-8343-4D84-88A8-09822B4FEC45}"/>
          </ac:spMkLst>
        </pc:spChg>
        <pc:spChg chg="del">
          <ac:chgData name="Jillian Hebert" userId="8de1a47ebc1878c7" providerId="LiveId" clId="{7CB3ABFD-B0FD-4D80-A29C-4C1B979DCBF9}" dt="2021-04-15T16:09:50.918" v="7997" actId="478"/>
          <ac:spMkLst>
            <pc:docMk/>
            <pc:sldMk cId="282434107" sldId="527"/>
            <ac:spMk id="4" creationId="{81698692-0C33-4B43-B80D-79E46389B293}"/>
          </ac:spMkLst>
        </pc:spChg>
        <pc:spChg chg="mod ord">
          <ac:chgData name="Jillian Hebert" userId="8de1a47ebc1878c7" providerId="LiveId" clId="{7CB3ABFD-B0FD-4D80-A29C-4C1B979DCBF9}" dt="2021-04-18T19:00:35.807" v="18612" actId="26606"/>
          <ac:spMkLst>
            <pc:docMk/>
            <pc:sldMk cId="282434107" sldId="527"/>
            <ac:spMk id="5" creationId="{35A62DF8-112D-46DF-82B8-C66A2443416C}"/>
          </ac:spMkLst>
        </pc:spChg>
        <pc:spChg chg="del mod">
          <ac:chgData name="Jillian Hebert" userId="8de1a47ebc1878c7" providerId="LiveId" clId="{7CB3ABFD-B0FD-4D80-A29C-4C1B979DCBF9}" dt="2021-04-18T18:59:55.687" v="18598" actId="478"/>
          <ac:spMkLst>
            <pc:docMk/>
            <pc:sldMk cId="282434107" sldId="527"/>
            <ac:spMk id="6" creationId="{9C9ABB23-0B8B-4781-ABF4-9808F75A3B34}"/>
          </ac:spMkLst>
        </pc:spChg>
        <pc:spChg chg="add del mod">
          <ac:chgData name="Jillian Hebert" userId="8de1a47ebc1878c7" providerId="LiveId" clId="{7CB3ABFD-B0FD-4D80-A29C-4C1B979DCBF9}" dt="2021-04-15T16:09:49.344" v="7996"/>
          <ac:spMkLst>
            <pc:docMk/>
            <pc:sldMk cId="282434107" sldId="527"/>
            <ac:spMk id="7" creationId="{24384154-CA40-4127-BA51-2035A48D9B58}"/>
          </ac:spMkLst>
        </pc:spChg>
        <pc:spChg chg="add del mod">
          <ac:chgData name="Jillian Hebert" userId="8de1a47ebc1878c7" providerId="LiveId" clId="{7CB3ABFD-B0FD-4D80-A29C-4C1B979DCBF9}" dt="2021-04-18T18:59:51.935" v="18597" actId="478"/>
          <ac:spMkLst>
            <pc:docMk/>
            <pc:sldMk cId="282434107" sldId="527"/>
            <ac:spMk id="7" creationId="{51199994-C367-46C7-AF5B-CC7EB5BBB0E5}"/>
          </ac:spMkLst>
        </pc:spChg>
        <pc:spChg chg="add del mod">
          <ac:chgData name="Jillian Hebert" userId="8de1a47ebc1878c7" providerId="LiveId" clId="{7CB3ABFD-B0FD-4D80-A29C-4C1B979DCBF9}" dt="2021-04-19T03:10:58.769" v="21306" actId="478"/>
          <ac:spMkLst>
            <pc:docMk/>
            <pc:sldMk cId="282434107" sldId="527"/>
            <ac:spMk id="8" creationId="{0EE681CB-1D87-4222-B44B-4951E1E125E0}"/>
          </ac:spMkLst>
        </pc:spChg>
        <pc:spChg chg="add del mod">
          <ac:chgData name="Jillian Hebert" userId="8de1a47ebc1878c7" providerId="LiveId" clId="{7CB3ABFD-B0FD-4D80-A29C-4C1B979DCBF9}" dt="2021-04-18T18:59:57.836" v="18599" actId="478"/>
          <ac:spMkLst>
            <pc:docMk/>
            <pc:sldMk cId="282434107" sldId="527"/>
            <ac:spMk id="10" creationId="{CE9FAAF1-D64C-43BA-90C0-535F923EDC83}"/>
          </ac:spMkLst>
        </pc:spChg>
        <pc:spChg chg="add mod">
          <ac:chgData name="Jillian Hebert" userId="8de1a47ebc1878c7" providerId="LiveId" clId="{7CB3ABFD-B0FD-4D80-A29C-4C1B979DCBF9}" dt="2021-04-19T03:11:01.392" v="21309" actId="1035"/>
          <ac:spMkLst>
            <pc:docMk/>
            <pc:sldMk cId="282434107" sldId="527"/>
            <ac:spMk id="21" creationId="{BC2003BB-AD16-4C07-AC7A-AC1640E3EBB8}"/>
          </ac:spMkLst>
        </pc:spChg>
        <pc:spChg chg="add del">
          <ac:chgData name="Jillian Hebert" userId="8de1a47ebc1878c7" providerId="LiveId" clId="{7CB3ABFD-B0FD-4D80-A29C-4C1B979DCBF9}" dt="2021-04-18T19:00:22.622" v="18601" actId="26606"/>
          <ac:spMkLst>
            <pc:docMk/>
            <pc:sldMk cId="282434107" sldId="527"/>
            <ac:spMk id="71" creationId="{48A8D901-A3D4-47FE-97FD-FE36517414F7}"/>
          </ac:spMkLst>
        </pc:spChg>
        <pc:spChg chg="add del">
          <ac:chgData name="Jillian Hebert" userId="8de1a47ebc1878c7" providerId="LiveId" clId="{7CB3ABFD-B0FD-4D80-A29C-4C1B979DCBF9}" dt="2021-04-18T19:00:25.394" v="18603" actId="26606"/>
          <ac:spMkLst>
            <pc:docMk/>
            <pc:sldMk cId="282434107" sldId="527"/>
            <ac:spMk id="1028" creationId="{AF2A46FC-A8BE-4771-BE51-D9123E91856E}"/>
          </ac:spMkLst>
        </pc:spChg>
        <pc:spChg chg="add del">
          <ac:chgData name="Jillian Hebert" userId="8de1a47ebc1878c7" providerId="LiveId" clId="{7CB3ABFD-B0FD-4D80-A29C-4C1B979DCBF9}" dt="2021-04-18T19:00:26.692" v="18605" actId="26606"/>
          <ac:spMkLst>
            <pc:docMk/>
            <pc:sldMk cId="282434107" sldId="527"/>
            <ac:spMk id="1030" creationId="{A6D7D0F5-9776-4941-925D-311FB1EC4D33}"/>
          </ac:spMkLst>
        </pc:spChg>
        <pc:spChg chg="add del">
          <ac:chgData name="Jillian Hebert" userId="8de1a47ebc1878c7" providerId="LiveId" clId="{7CB3ABFD-B0FD-4D80-A29C-4C1B979DCBF9}" dt="2021-04-18T19:00:29.785" v="18607" actId="26606"/>
          <ac:spMkLst>
            <pc:docMk/>
            <pc:sldMk cId="282434107" sldId="527"/>
            <ac:spMk id="1032" creationId="{6EE0B6E2-7CE8-4D86-87FC-4B58A7D8E759}"/>
          </ac:spMkLst>
        </pc:spChg>
        <pc:spChg chg="add del">
          <ac:chgData name="Jillian Hebert" userId="8de1a47ebc1878c7" providerId="LiveId" clId="{7CB3ABFD-B0FD-4D80-A29C-4C1B979DCBF9}" dt="2021-04-18T19:00:33.779" v="18609" actId="26606"/>
          <ac:spMkLst>
            <pc:docMk/>
            <pc:sldMk cId="282434107" sldId="527"/>
            <ac:spMk id="1034" creationId="{48A8D901-A3D4-47FE-97FD-FE36517414F7}"/>
          </ac:spMkLst>
        </pc:spChg>
        <pc:spChg chg="add del">
          <ac:chgData name="Jillian Hebert" userId="8de1a47ebc1878c7" providerId="LiveId" clId="{7CB3ABFD-B0FD-4D80-A29C-4C1B979DCBF9}" dt="2021-04-18T19:00:35.771" v="18611" actId="26606"/>
          <ac:spMkLst>
            <pc:docMk/>
            <pc:sldMk cId="282434107" sldId="527"/>
            <ac:spMk id="1036" creationId="{2D2B266D-3625-4584-A5C3-7D3F672CFF30}"/>
          </ac:spMkLst>
        </pc:spChg>
        <pc:spChg chg="add">
          <ac:chgData name="Jillian Hebert" userId="8de1a47ebc1878c7" providerId="LiveId" clId="{7CB3ABFD-B0FD-4D80-A29C-4C1B979DCBF9}" dt="2021-04-18T19:00:35.807" v="18612" actId="26606"/>
          <ac:spMkLst>
            <pc:docMk/>
            <pc:sldMk cId="282434107" sldId="527"/>
            <ac:spMk id="1038" creationId="{48A8D901-A3D4-47FE-97FD-FE36517414F7}"/>
          </ac:spMkLst>
        </pc:spChg>
        <pc:picChg chg="add mod">
          <ac:chgData name="Jillian Hebert" userId="8de1a47ebc1878c7" providerId="LiveId" clId="{7CB3ABFD-B0FD-4D80-A29C-4C1B979DCBF9}" dt="2021-04-19T00:22:13.526" v="21294" actId="1076"/>
          <ac:picMkLst>
            <pc:docMk/>
            <pc:sldMk cId="282434107" sldId="527"/>
            <ac:picMk id="12" creationId="{A6776C0F-7E10-4CB0-9699-D95859AC8E10}"/>
          </ac:picMkLst>
        </pc:picChg>
        <pc:picChg chg="add del mod ord">
          <ac:chgData name="Jillian Hebert" userId="8de1a47ebc1878c7" providerId="LiveId" clId="{7CB3ABFD-B0FD-4D80-A29C-4C1B979DCBF9}" dt="2021-04-19T00:21:37.399" v="21286" actId="478"/>
          <ac:picMkLst>
            <pc:docMk/>
            <pc:sldMk cId="282434107" sldId="527"/>
            <ac:picMk id="1026" creationId="{7F8F99C3-49D6-4760-ABD6-171B414B1F63}"/>
          </ac:picMkLst>
        </pc:picChg>
      </pc:sldChg>
      <pc:sldChg chg="addSp delSp modSp new mod modAnim">
        <pc:chgData name="Jillian Hebert" userId="8de1a47ebc1878c7" providerId="LiveId" clId="{7CB3ABFD-B0FD-4D80-A29C-4C1B979DCBF9}" dt="2021-04-18T19:40:39.924" v="19396"/>
        <pc:sldMkLst>
          <pc:docMk/>
          <pc:sldMk cId="1253880224" sldId="528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253880224" sldId="528"/>
            <ac:spMk id="2" creationId="{64592567-33C5-4091-8CEF-E1069CD3A62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253880224" sldId="528"/>
            <ac:spMk id="3" creationId="{E3C25A8E-3819-4A19-9C76-10C8041CD73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253880224" sldId="528"/>
            <ac:spMk id="4" creationId="{27DB599C-973F-4BC2-9A6E-8C69F8F39E13}"/>
          </ac:spMkLst>
        </pc:spChg>
        <pc:spChg chg="del">
          <ac:chgData name="Jillian Hebert" userId="8de1a47ebc1878c7" providerId="LiveId" clId="{7CB3ABFD-B0FD-4D80-A29C-4C1B979DCBF9}" dt="2021-04-15T16:09:59.266" v="8008" actId="478"/>
          <ac:spMkLst>
            <pc:docMk/>
            <pc:sldMk cId="1253880224" sldId="528"/>
            <ac:spMk id="5" creationId="{244C6ABD-0B8D-410F-832E-C20D1F4EA179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253880224" sldId="528"/>
            <ac:spMk id="6" creationId="{2AF043DA-FCD3-4D44-A88D-69CCD137D623}"/>
          </ac:spMkLst>
        </pc:spChg>
        <pc:spChg chg="add mod">
          <ac:chgData name="Jillian Hebert" userId="8de1a47ebc1878c7" providerId="LiveId" clId="{7CB3ABFD-B0FD-4D80-A29C-4C1B979DCBF9}" dt="2021-04-15T16:09:59.648" v="8009"/>
          <ac:spMkLst>
            <pc:docMk/>
            <pc:sldMk cId="1253880224" sldId="528"/>
            <ac:spMk id="7" creationId="{F099B1CB-3EBF-4CAC-A7AD-099055225BA3}"/>
          </ac:spMkLst>
        </pc:spChg>
      </pc:sldChg>
      <pc:sldChg chg="addSp delSp modSp del mod setBg modNotesTx">
        <pc:chgData name="Jillian Hebert" userId="8de1a47ebc1878c7" providerId="LiveId" clId="{7CB3ABFD-B0FD-4D80-A29C-4C1B979DCBF9}" dt="2021-04-18T19:04:32.119" v="18641" actId="47"/>
        <pc:sldMkLst>
          <pc:docMk/>
          <pc:sldMk cId="3440172746" sldId="529"/>
        </pc:sldMkLst>
        <pc:spChg chg="del mod">
          <ac:chgData name="Jillian Hebert" userId="8de1a47ebc1878c7" providerId="LiveId" clId="{7CB3ABFD-B0FD-4D80-A29C-4C1B979DCBF9}" dt="2021-04-18T19:00:48.512" v="18614" actId="478"/>
          <ac:spMkLst>
            <pc:docMk/>
            <pc:sldMk cId="3440172746" sldId="529"/>
            <ac:spMk id="2" creationId="{52A08B97-04A7-4286-BB9C-FD0B421544E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440172746" sldId="529"/>
            <ac:spMk id="3" creationId="{13B3D737-8343-4D84-88A8-09822B4FEC4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440172746" sldId="529"/>
            <ac:spMk id="5" creationId="{35A62DF8-112D-46DF-82B8-C66A2443416C}"/>
          </ac:spMkLst>
        </pc:spChg>
        <pc:spChg chg="del mod">
          <ac:chgData name="Jillian Hebert" userId="8de1a47ebc1878c7" providerId="LiveId" clId="{7CB3ABFD-B0FD-4D80-A29C-4C1B979DCBF9}" dt="2021-04-18T19:00:51.371" v="18616" actId="478"/>
          <ac:spMkLst>
            <pc:docMk/>
            <pc:sldMk cId="3440172746" sldId="529"/>
            <ac:spMk id="6" creationId="{9C9ABB23-0B8B-4781-ABF4-9808F75A3B34}"/>
          </ac:spMkLst>
        </pc:spChg>
        <pc:spChg chg="add del mod">
          <ac:chgData name="Jillian Hebert" userId="8de1a47ebc1878c7" providerId="LiveId" clId="{7CB3ABFD-B0FD-4D80-A29C-4C1B979DCBF9}" dt="2021-04-18T19:00:49.246" v="18615" actId="478"/>
          <ac:spMkLst>
            <pc:docMk/>
            <pc:sldMk cId="3440172746" sldId="529"/>
            <ac:spMk id="7" creationId="{5F11182A-45AB-4964-9E59-167D7B1CBE3D}"/>
          </ac:spMkLst>
        </pc:spChg>
        <pc:spChg chg="add del mod">
          <ac:chgData name="Jillian Hebert" userId="8de1a47ebc1878c7" providerId="LiveId" clId="{7CB3ABFD-B0FD-4D80-A29C-4C1B979DCBF9}" dt="2021-04-18T19:00:52.177" v="18617" actId="478"/>
          <ac:spMkLst>
            <pc:docMk/>
            <pc:sldMk cId="3440172746" sldId="529"/>
            <ac:spMk id="10" creationId="{63877208-ED92-47D4-B7A0-0B9D33016497}"/>
          </ac:spMkLst>
        </pc:spChg>
        <pc:picChg chg="add del">
          <ac:chgData name="Jillian Hebert" userId="8de1a47ebc1878c7" providerId="LiveId" clId="{7CB3ABFD-B0FD-4D80-A29C-4C1B979DCBF9}" dt="2021-04-18T19:01:00.087" v="18619" actId="478"/>
          <ac:picMkLst>
            <pc:docMk/>
            <pc:sldMk cId="3440172746" sldId="529"/>
            <ac:picMk id="2050" creationId="{24115B8C-D56B-4CBF-89F0-FC7F1F6288BA}"/>
          </ac:picMkLst>
        </pc:picChg>
        <pc:picChg chg="add mod">
          <ac:chgData name="Jillian Hebert" userId="8de1a47ebc1878c7" providerId="LiveId" clId="{7CB3ABFD-B0FD-4D80-A29C-4C1B979DCBF9}" dt="2021-04-18T19:01:26.078" v="18623" actId="1076"/>
          <ac:picMkLst>
            <pc:docMk/>
            <pc:sldMk cId="3440172746" sldId="529"/>
            <ac:picMk id="2052" creationId="{06249DAF-4109-4DA7-BD56-DC7CF9E5190E}"/>
          </ac:picMkLst>
        </pc:picChg>
      </pc:sldChg>
      <pc:sldChg chg="addSp delSp modSp new mod modAnim modNotesTx">
        <pc:chgData name="Jillian Hebert" userId="8de1a47ebc1878c7" providerId="LiveId" clId="{7CB3ABFD-B0FD-4D80-A29C-4C1B979DCBF9}" dt="2021-04-20T13:45:31.522" v="22098" actId="20577"/>
        <pc:sldMkLst>
          <pc:docMk/>
          <pc:sldMk cId="2683412905" sldId="530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683412905" sldId="530"/>
            <ac:spMk id="2" creationId="{3E31C0FF-1495-4E15-A9F4-56074357E67B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683412905" sldId="530"/>
            <ac:spMk id="3" creationId="{1EEE3F48-DE57-424C-8A62-C1A6B7502B87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683412905" sldId="530"/>
            <ac:spMk id="4" creationId="{091EC8C2-B747-4046-9D3D-8B6675BBE20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683412905" sldId="530"/>
            <ac:spMk id="5" creationId="{83C4DE81-2D01-4EAF-974C-B721B89E96F4}"/>
          </ac:spMkLst>
        </pc:spChg>
        <pc:spChg chg="del">
          <ac:chgData name="Jillian Hebert" userId="8de1a47ebc1878c7" providerId="LiveId" clId="{7CB3ABFD-B0FD-4D80-A29C-4C1B979DCBF9}" dt="2021-04-15T17:01:04.172" v="8992" actId="478"/>
          <ac:spMkLst>
            <pc:docMk/>
            <pc:sldMk cId="2683412905" sldId="530"/>
            <ac:spMk id="6" creationId="{4BEC4CF4-BF0E-46D6-8377-587A3EC42D8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683412905" sldId="530"/>
            <ac:spMk id="7" creationId="{64884A1F-27C5-49AC-A394-9A7E35CB04CD}"/>
          </ac:spMkLst>
        </pc:spChg>
        <pc:spChg chg="add mod">
          <ac:chgData name="Jillian Hebert" userId="8de1a47ebc1878c7" providerId="LiveId" clId="{7CB3ABFD-B0FD-4D80-A29C-4C1B979DCBF9}" dt="2021-04-15T17:01:04.454" v="8993"/>
          <ac:spMkLst>
            <pc:docMk/>
            <pc:sldMk cId="2683412905" sldId="530"/>
            <ac:spMk id="8" creationId="{7251D474-871C-4FE0-BDC2-1668CBB43462}"/>
          </ac:spMkLst>
        </pc:spChg>
      </pc:sldChg>
      <pc:sldChg chg="addSp delSp modSp new mod setBg delDesignElem">
        <pc:chgData name="Jillian Hebert" userId="8de1a47ebc1878c7" providerId="LiveId" clId="{7CB3ABFD-B0FD-4D80-A29C-4C1B979DCBF9}" dt="2021-04-16T20:01:17.288" v="17966"/>
        <pc:sldMkLst>
          <pc:docMk/>
          <pc:sldMk cId="1058312217" sldId="531"/>
        </pc:sldMkLst>
        <pc:spChg chg="mod">
          <ac:chgData name="Jillian Hebert" userId="8de1a47ebc1878c7" providerId="LiveId" clId="{7CB3ABFD-B0FD-4D80-A29C-4C1B979DCBF9}" dt="2021-04-15T17:07:25.972" v="9309" actId="26606"/>
          <ac:spMkLst>
            <pc:docMk/>
            <pc:sldMk cId="1058312217" sldId="531"/>
            <ac:spMk id="2" creationId="{262EB377-D63E-4F1D-A0B3-1BF72F16E699}"/>
          </ac:spMkLst>
        </pc:spChg>
        <pc:spChg chg="mod">
          <ac:chgData name="Jillian Hebert" userId="8de1a47ebc1878c7" providerId="LiveId" clId="{7CB3ABFD-B0FD-4D80-A29C-4C1B979DCBF9}" dt="2021-04-15T17:07:25.972" v="9309" actId="26606"/>
          <ac:spMkLst>
            <pc:docMk/>
            <pc:sldMk cId="1058312217" sldId="531"/>
            <ac:spMk id="3" creationId="{73AB19D1-A750-4802-BF0F-D2634BA711E0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058312217" sldId="531"/>
            <ac:spMk id="4" creationId="{6FD6D344-4849-4DD9-B044-797446F0E72C}"/>
          </ac:spMkLst>
        </pc:spChg>
        <pc:spChg chg="del">
          <ac:chgData name="Jillian Hebert" userId="8de1a47ebc1878c7" providerId="LiveId" clId="{7CB3ABFD-B0FD-4D80-A29C-4C1B979DCBF9}" dt="2021-04-15T17:07:16.169" v="9307" actId="478"/>
          <ac:spMkLst>
            <pc:docMk/>
            <pc:sldMk cId="1058312217" sldId="531"/>
            <ac:spMk id="5" creationId="{52825402-714F-499A-A2FC-A7DC9776CF8A}"/>
          </ac:spMkLst>
        </pc:spChg>
        <pc:spChg chg="mod ord">
          <ac:chgData name="Jillian Hebert" userId="8de1a47ebc1878c7" providerId="LiveId" clId="{7CB3ABFD-B0FD-4D80-A29C-4C1B979DCBF9}" dt="2021-04-16T20:01:17.288" v="17966"/>
          <ac:spMkLst>
            <pc:docMk/>
            <pc:sldMk cId="1058312217" sldId="531"/>
            <ac:spMk id="6" creationId="{C114E000-EADA-456D-BD59-9164AAAB8C13}"/>
          </ac:spMkLst>
        </pc:spChg>
        <pc:spChg chg="add del mod">
          <ac:chgData name="Jillian Hebert" userId="8de1a47ebc1878c7" providerId="LiveId" clId="{7CB3ABFD-B0FD-4D80-A29C-4C1B979DCBF9}" dt="2021-04-15T17:07:40.872" v="9310" actId="478"/>
          <ac:spMkLst>
            <pc:docMk/>
            <pc:sldMk cId="1058312217" sldId="531"/>
            <ac:spMk id="7" creationId="{9FFE6B0F-8C45-4C34-80F7-DA97BBFAD804}"/>
          </ac:spMkLst>
        </pc:spChg>
        <pc:spChg chg="add mod">
          <ac:chgData name="Jillian Hebert" userId="8de1a47ebc1878c7" providerId="LiveId" clId="{7CB3ABFD-B0FD-4D80-A29C-4C1B979DCBF9}" dt="2021-04-15T17:07:41.189" v="9311"/>
          <ac:spMkLst>
            <pc:docMk/>
            <pc:sldMk cId="1058312217" sldId="531"/>
            <ac:spMk id="11" creationId="{6CB68C7E-A890-4F23-AA99-B7E3460F9EDD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058312217" sldId="531"/>
            <ac:spMk id="12" creationId="{3946F6A7-0B48-49A7-8E23-3C1F0993999F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058312217" sldId="531"/>
            <ac:spMk id="14" creationId="{F53AD421-C5C8-4C52-9DD0-6A594F21A5D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058312217" sldId="531"/>
            <ac:spMk id="16" creationId="{6D7E5B0F-5185-440A-8222-321C1D118ABE}"/>
          </ac:spMkLst>
        </pc:spChg>
      </pc:sldChg>
      <pc:sldChg chg="addSp delSp modSp new mod setBg addAnim modAnim delDesignElem">
        <pc:chgData name="Jillian Hebert" userId="8de1a47ebc1878c7" providerId="LiveId" clId="{7CB3ABFD-B0FD-4D80-A29C-4C1B979DCBF9}" dt="2021-04-18T21:13:36.074" v="20936"/>
        <pc:sldMkLst>
          <pc:docMk/>
          <pc:sldMk cId="2062480401" sldId="532"/>
        </pc:sldMkLst>
        <pc:spChg chg="mod">
          <ac:chgData name="Jillian Hebert" userId="8de1a47ebc1878c7" providerId="LiveId" clId="{7CB3ABFD-B0FD-4D80-A29C-4C1B979DCBF9}" dt="2021-04-15T17:14:55.654" v="9516" actId="26606"/>
          <ac:spMkLst>
            <pc:docMk/>
            <pc:sldMk cId="2062480401" sldId="532"/>
            <ac:spMk id="2" creationId="{1FF90004-909D-471D-A102-61314D919C11}"/>
          </ac:spMkLst>
        </pc:spChg>
        <pc:spChg chg="del">
          <ac:chgData name="Jillian Hebert" userId="8de1a47ebc1878c7" providerId="LiveId" clId="{7CB3ABFD-B0FD-4D80-A29C-4C1B979DCBF9}" dt="2021-04-15T17:14:45.153" v="9515" actId="478"/>
          <ac:spMkLst>
            <pc:docMk/>
            <pc:sldMk cId="2062480401" sldId="532"/>
            <ac:spMk id="3" creationId="{40FB1020-AE1E-4268-A212-CF39753F80A1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062480401" sldId="532"/>
            <ac:spMk id="7" creationId="{DA381740-063A-41A4-836D-85D14980EE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062480401" sldId="532"/>
            <ac:spMk id="9" creationId="{943CAA20-3569-4189-9E48-239A229A86CA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062480401" sldId="532"/>
            <ac:spMk id="11" creationId="{DA542B6D-E775-4832-91DC-2D20F857813A}"/>
          </ac:spMkLst>
        </pc:spChg>
      </pc:sldChg>
      <pc:sldChg chg="new del">
        <pc:chgData name="Jillian Hebert" userId="8de1a47ebc1878c7" providerId="LiveId" clId="{7CB3ABFD-B0FD-4D80-A29C-4C1B979DCBF9}" dt="2021-04-15T17:15:59.599" v="9519" actId="47"/>
        <pc:sldMkLst>
          <pc:docMk/>
          <pc:sldMk cId="221412600" sldId="533"/>
        </pc:sldMkLst>
      </pc:sldChg>
      <pc:sldChg chg="addSp delSp modSp new del mod setBg delDesignElem">
        <pc:chgData name="Jillian Hebert" userId="8de1a47ebc1878c7" providerId="LiveId" clId="{7CB3ABFD-B0FD-4D80-A29C-4C1B979DCBF9}" dt="2021-04-15T17:18:38.328" v="9570" actId="47"/>
        <pc:sldMkLst>
          <pc:docMk/>
          <pc:sldMk cId="1785859694" sldId="533"/>
        </pc:sldMkLst>
        <pc:spChg chg="mod">
          <ac:chgData name="Jillian Hebert" userId="8de1a47ebc1878c7" providerId="LiveId" clId="{7CB3ABFD-B0FD-4D80-A29C-4C1B979DCBF9}" dt="2021-04-15T17:17:19.081" v="9548" actId="26606"/>
          <ac:spMkLst>
            <pc:docMk/>
            <pc:sldMk cId="1785859694" sldId="533"/>
            <ac:spMk id="2" creationId="{A36613D7-837B-46DD-B6F7-2636F5113E86}"/>
          </ac:spMkLst>
        </pc:spChg>
        <pc:spChg chg="mod ord">
          <ac:chgData name="Jillian Hebert" userId="8de1a47ebc1878c7" providerId="LiveId" clId="{7CB3ABFD-B0FD-4D80-A29C-4C1B979DCBF9}" dt="2021-04-15T17:17:19.081" v="9548" actId="26606"/>
          <ac:spMkLst>
            <pc:docMk/>
            <pc:sldMk cId="1785859694" sldId="533"/>
            <ac:spMk id="3" creationId="{6EE530A6-2AFB-414E-BECB-4A11FC0F6046}"/>
          </ac:spMkLst>
        </pc:spChg>
        <pc:spChg chg="mod">
          <ac:chgData name="Jillian Hebert" userId="8de1a47ebc1878c7" providerId="LiveId" clId="{7CB3ABFD-B0FD-4D80-A29C-4C1B979DCBF9}" dt="2021-04-15T17:17:19.081" v="9548" actId="26606"/>
          <ac:spMkLst>
            <pc:docMk/>
            <pc:sldMk cId="1785859694" sldId="533"/>
            <ac:spMk id="4" creationId="{141C422E-F8EA-4B15-8B58-2B37A2EDD08E}"/>
          </ac:spMkLst>
        </pc:spChg>
        <pc:spChg chg="mod">
          <ac:chgData name="Jillian Hebert" userId="8de1a47ebc1878c7" providerId="LiveId" clId="{7CB3ABFD-B0FD-4D80-A29C-4C1B979DCBF9}" dt="2021-04-15T17:17:19.081" v="9548" actId="26606"/>
          <ac:spMkLst>
            <pc:docMk/>
            <pc:sldMk cId="1785859694" sldId="533"/>
            <ac:spMk id="5" creationId="{7E2FEBDF-D8DB-4CC6-9D01-685C9B14BE7B}"/>
          </ac:spMkLst>
        </pc:spChg>
        <pc:spChg chg="mod">
          <ac:chgData name="Jillian Hebert" userId="8de1a47ebc1878c7" providerId="LiveId" clId="{7CB3ABFD-B0FD-4D80-A29C-4C1B979DCBF9}" dt="2021-04-15T17:17:19.081" v="9548" actId="26606"/>
          <ac:spMkLst>
            <pc:docMk/>
            <pc:sldMk cId="1785859694" sldId="533"/>
            <ac:spMk id="6" creationId="{1FE1C322-DC6F-4114-9D27-FF3694A47442}"/>
          </ac:spMkLst>
        </pc:spChg>
        <pc:spChg chg="add del">
          <ac:chgData name="Jillian Hebert" userId="8de1a47ebc1878c7" providerId="LiveId" clId="{7CB3ABFD-B0FD-4D80-A29C-4C1B979DCBF9}" dt="2021-04-15T17:17:51.428" v="9557"/>
          <ac:spMkLst>
            <pc:docMk/>
            <pc:sldMk cId="1785859694" sldId="533"/>
            <ac:spMk id="10" creationId="{F4F387E6-CB34-4EAB-9263-14FA59AF781B}"/>
          </ac:spMkLst>
        </pc:spChg>
        <pc:spChg chg="add del">
          <ac:chgData name="Jillian Hebert" userId="8de1a47ebc1878c7" providerId="LiveId" clId="{7CB3ABFD-B0FD-4D80-A29C-4C1B979DCBF9}" dt="2021-04-15T17:17:51.428" v="9557"/>
          <ac:spMkLst>
            <pc:docMk/>
            <pc:sldMk cId="1785859694" sldId="533"/>
            <ac:spMk id="11" creationId="{5E4E4EA2-F156-4E7A-B7FF-60F80A1CAA41}"/>
          </ac:spMkLst>
        </pc:spChg>
        <pc:spChg chg="add del">
          <ac:chgData name="Jillian Hebert" userId="8de1a47ebc1878c7" providerId="LiveId" clId="{7CB3ABFD-B0FD-4D80-A29C-4C1B979DCBF9}" dt="2021-04-15T17:17:51.428" v="9557"/>
          <ac:spMkLst>
            <pc:docMk/>
            <pc:sldMk cId="1785859694" sldId="533"/>
            <ac:spMk id="12" creationId="{535742DD-1B16-4E9D-B715-0D74B4574A68}"/>
          </ac:spMkLst>
        </pc:spChg>
        <pc:spChg chg="add del">
          <ac:chgData name="Jillian Hebert" userId="8de1a47ebc1878c7" providerId="LiveId" clId="{7CB3ABFD-B0FD-4D80-A29C-4C1B979DCBF9}" dt="2021-04-15T17:17:19.065" v="9547" actId="26606"/>
          <ac:spMkLst>
            <pc:docMk/>
            <pc:sldMk cId="1785859694" sldId="533"/>
            <ac:spMk id="13" creationId="{711671EB-9B2E-4E39-94FF-2BA8B0B45E4D}"/>
          </ac:spMkLst>
        </pc:spChg>
        <pc:spChg chg="add del">
          <ac:chgData name="Jillian Hebert" userId="8de1a47ebc1878c7" providerId="LiveId" clId="{7CB3ABFD-B0FD-4D80-A29C-4C1B979DCBF9}" dt="2021-04-15T17:17:19.065" v="9547" actId="26606"/>
          <ac:spMkLst>
            <pc:docMk/>
            <pc:sldMk cId="1785859694" sldId="533"/>
            <ac:spMk id="15" creationId="{22FC64A3-62BF-47FB-A545-7A43E365356C}"/>
          </ac:spMkLst>
        </pc:spChg>
        <pc:spChg chg="add del">
          <ac:chgData name="Jillian Hebert" userId="8de1a47ebc1878c7" providerId="LiveId" clId="{7CB3ABFD-B0FD-4D80-A29C-4C1B979DCBF9}" dt="2021-04-15T17:17:19.065" v="9547" actId="26606"/>
          <ac:spMkLst>
            <pc:docMk/>
            <pc:sldMk cId="1785859694" sldId="533"/>
            <ac:spMk id="17" creationId="{535742DD-1B16-4E9D-B715-0D74B4574A68}"/>
          </ac:spMkLst>
        </pc:spChg>
        <pc:spChg chg="add del">
          <ac:chgData name="Jillian Hebert" userId="8de1a47ebc1878c7" providerId="LiveId" clId="{7CB3ABFD-B0FD-4D80-A29C-4C1B979DCBF9}" dt="2021-04-15T17:17:30.248" v="9554"/>
          <ac:spMkLst>
            <pc:docMk/>
            <pc:sldMk cId="1785859694" sldId="533"/>
            <ac:spMk id="19" creationId="{F4F387E6-CB34-4EAB-9263-14FA59AF781B}"/>
          </ac:spMkLst>
        </pc:spChg>
        <pc:spChg chg="add del">
          <ac:chgData name="Jillian Hebert" userId="8de1a47ebc1878c7" providerId="LiveId" clId="{7CB3ABFD-B0FD-4D80-A29C-4C1B979DCBF9}" dt="2021-04-15T17:17:30.248" v="9554"/>
          <ac:spMkLst>
            <pc:docMk/>
            <pc:sldMk cId="1785859694" sldId="533"/>
            <ac:spMk id="20" creationId="{5E4E4EA2-F156-4E7A-B7FF-60F80A1CAA41}"/>
          </ac:spMkLst>
        </pc:spChg>
        <pc:spChg chg="add del">
          <ac:chgData name="Jillian Hebert" userId="8de1a47ebc1878c7" providerId="LiveId" clId="{7CB3ABFD-B0FD-4D80-A29C-4C1B979DCBF9}" dt="2021-04-15T17:17:30.248" v="9554"/>
          <ac:spMkLst>
            <pc:docMk/>
            <pc:sldMk cId="1785859694" sldId="533"/>
            <ac:spMk id="21" creationId="{535742DD-1B16-4E9D-B715-0D74B4574A68}"/>
          </ac:spMkLst>
        </pc:spChg>
        <pc:picChg chg="add del mod ord">
          <ac:chgData name="Jillian Hebert" userId="8de1a47ebc1878c7" providerId="LiveId" clId="{7CB3ABFD-B0FD-4D80-A29C-4C1B979DCBF9}" dt="2021-04-15T17:18:33.433" v="9567" actId="21"/>
          <ac:picMkLst>
            <pc:docMk/>
            <pc:sldMk cId="1785859694" sldId="533"/>
            <ac:picMk id="7" creationId="{5BE2394B-A59B-4DE7-8906-8D285FB7F25F}"/>
          </ac:picMkLst>
        </pc:picChg>
        <pc:picChg chg="add del mod">
          <ac:chgData name="Jillian Hebert" userId="8de1a47ebc1878c7" providerId="LiveId" clId="{7CB3ABFD-B0FD-4D80-A29C-4C1B979DCBF9}" dt="2021-04-15T17:18:27.751" v="9564" actId="21"/>
          <ac:picMkLst>
            <pc:docMk/>
            <pc:sldMk cId="1785859694" sldId="533"/>
            <ac:picMk id="8" creationId="{B2078716-DD8A-4BF7-8822-F3AAA0D5318D}"/>
          </ac:picMkLst>
        </pc:picChg>
      </pc:sldChg>
      <pc:sldChg chg="delSp add del setBg delDesignElem">
        <pc:chgData name="Jillian Hebert" userId="8de1a47ebc1878c7" providerId="LiveId" clId="{7CB3ABFD-B0FD-4D80-A29C-4C1B979DCBF9}" dt="2021-04-15T17:18:23.569" v="9563" actId="47"/>
        <pc:sldMkLst>
          <pc:docMk/>
          <pc:sldMk cId="2829635764" sldId="534"/>
        </pc:sldMkLst>
        <pc:spChg chg="del">
          <ac:chgData name="Jillian Hebert" userId="8de1a47ebc1878c7" providerId="LiveId" clId="{7CB3ABFD-B0FD-4D80-A29C-4C1B979DCBF9}" dt="2021-04-15T17:18:07.345" v="9559"/>
          <ac:spMkLst>
            <pc:docMk/>
            <pc:sldMk cId="2829635764" sldId="534"/>
            <ac:spMk id="19" creationId="{EBDD1931-9E86-4402-9A68-33A2D9EFB198}"/>
          </ac:spMkLst>
        </pc:spChg>
        <pc:spChg chg="del">
          <ac:chgData name="Jillian Hebert" userId="8de1a47ebc1878c7" providerId="LiveId" clId="{7CB3ABFD-B0FD-4D80-A29C-4C1B979DCBF9}" dt="2021-04-15T17:18:07.345" v="9559"/>
          <ac:spMkLst>
            <pc:docMk/>
            <pc:sldMk cId="2829635764" sldId="534"/>
            <ac:spMk id="24" creationId="{F4F387E6-CB34-4EAB-9263-14FA59AF781B}"/>
          </ac:spMkLst>
        </pc:spChg>
        <pc:spChg chg="del">
          <ac:chgData name="Jillian Hebert" userId="8de1a47ebc1878c7" providerId="LiveId" clId="{7CB3ABFD-B0FD-4D80-A29C-4C1B979DCBF9}" dt="2021-04-15T17:18:07.345" v="9559"/>
          <ac:spMkLst>
            <pc:docMk/>
            <pc:sldMk cId="2829635764" sldId="534"/>
            <ac:spMk id="26" creationId="{5E4E4EA2-F156-4E7A-B7FF-60F80A1CAA41}"/>
          </ac:spMkLst>
        </pc:spChg>
        <pc:spChg chg="del">
          <ac:chgData name="Jillian Hebert" userId="8de1a47ebc1878c7" providerId="LiveId" clId="{7CB3ABFD-B0FD-4D80-A29C-4C1B979DCBF9}" dt="2021-04-15T17:18:07.345" v="9559"/>
          <ac:spMkLst>
            <pc:docMk/>
            <pc:sldMk cId="2829635764" sldId="534"/>
            <ac:spMk id="28" creationId="{535742DD-1B16-4E9D-B715-0D74B4574A68}"/>
          </ac:spMkLst>
        </pc:spChg>
      </pc:sldChg>
      <pc:sldChg chg="addSp delSp modSp add mod ord modAnim delDesignElem">
        <pc:chgData name="Jillian Hebert" userId="8de1a47ebc1878c7" providerId="LiveId" clId="{7CB3ABFD-B0FD-4D80-A29C-4C1B979DCBF9}" dt="2021-04-19T03:11:29.817" v="21313" actId="207"/>
        <pc:sldMkLst>
          <pc:docMk/>
          <pc:sldMk cId="1306815692" sldId="535"/>
        </pc:sldMkLst>
        <pc:spChg chg="add mod">
          <ac:chgData name="Jillian Hebert" userId="8de1a47ebc1878c7" providerId="LiveId" clId="{7CB3ABFD-B0FD-4D80-A29C-4C1B979DCBF9}" dt="2021-04-18T21:07:47.061" v="20894" actId="14100"/>
          <ac:spMkLst>
            <pc:docMk/>
            <pc:sldMk cId="1306815692" sldId="535"/>
            <ac:spMk id="2" creationId="{9EA3F22B-F809-4354-9C77-A9DA048B8A27}"/>
          </ac:spMkLst>
        </pc:spChg>
        <pc:spChg chg="mod">
          <ac:chgData name="Jillian Hebert" userId="8de1a47ebc1878c7" providerId="LiveId" clId="{7CB3ABFD-B0FD-4D80-A29C-4C1B979DCBF9}" dt="2021-04-15T17:27:19.265" v="10084" actId="20577"/>
          <ac:spMkLst>
            <pc:docMk/>
            <pc:sldMk cId="1306815692" sldId="535"/>
            <ac:spMk id="4" creationId="{8C1CDB7A-F553-45DF-8965-3108BE16C3D9}"/>
          </ac:spMkLst>
        </pc:spChg>
        <pc:spChg chg="mod">
          <ac:chgData name="Jillian Hebert" userId="8de1a47ebc1878c7" providerId="LiveId" clId="{7CB3ABFD-B0FD-4D80-A29C-4C1B979DCBF9}" dt="2021-04-15T17:24:51.776" v="10034" actId="20577"/>
          <ac:spMkLst>
            <pc:docMk/>
            <pc:sldMk cId="1306815692" sldId="535"/>
            <ac:spMk id="5" creationId="{710C048D-703D-48BC-BB6A-5452AFFCDB3D}"/>
          </ac:spMkLst>
        </pc:spChg>
        <pc:spChg chg="add mod">
          <ac:chgData name="Jillian Hebert" userId="8de1a47ebc1878c7" providerId="LiveId" clId="{7CB3ABFD-B0FD-4D80-A29C-4C1B979DCBF9}" dt="2021-04-18T21:08:09.478" v="20897" actId="14100"/>
          <ac:spMkLst>
            <pc:docMk/>
            <pc:sldMk cId="1306815692" sldId="535"/>
            <ac:spMk id="13" creationId="{C33C9B7E-768A-4538-96AA-67DA42FCE6AD}"/>
          </ac:spMkLst>
        </pc:spChg>
        <pc:spChg chg="add mod">
          <ac:chgData name="Jillian Hebert" userId="8de1a47ebc1878c7" providerId="LiveId" clId="{7CB3ABFD-B0FD-4D80-A29C-4C1B979DCBF9}" dt="2021-04-18T21:09:33.382" v="20907" actId="1076"/>
          <ac:spMkLst>
            <pc:docMk/>
            <pc:sldMk cId="1306815692" sldId="535"/>
            <ac:spMk id="15" creationId="{D5E0AC11-C38E-4CC4-A8FD-A3B40EE3A1D0}"/>
          </ac:spMkLst>
        </pc:spChg>
        <pc:spChg chg="add mod">
          <ac:chgData name="Jillian Hebert" userId="8de1a47ebc1878c7" providerId="LiveId" clId="{7CB3ABFD-B0FD-4D80-A29C-4C1B979DCBF9}" dt="2021-04-18T21:09:47.228" v="20910" actId="1076"/>
          <ac:spMkLst>
            <pc:docMk/>
            <pc:sldMk cId="1306815692" sldId="535"/>
            <ac:spMk id="16" creationId="{75C016F9-A96E-44B3-BBD1-6603AC84EBD2}"/>
          </ac:spMkLst>
        </pc:spChg>
        <pc:spChg chg="del">
          <ac:chgData name="Jillian Hebert" userId="8de1a47ebc1878c7" providerId="LiveId" clId="{7CB3ABFD-B0FD-4D80-A29C-4C1B979DCBF9}" dt="2021-04-15T17:23:23.918" v="9860" actId="478"/>
          <ac:spMkLst>
            <pc:docMk/>
            <pc:sldMk cId="1306815692" sldId="535"/>
            <ac:spMk id="17" creationId="{262475FA-0334-4B15-A509-43964DAFA1CA}"/>
          </ac:spMkLst>
        </pc:spChg>
        <pc:spChg chg="add mod">
          <ac:chgData name="Jillian Hebert" userId="8de1a47ebc1878c7" providerId="LiveId" clId="{7CB3ABFD-B0FD-4D80-A29C-4C1B979DCBF9}" dt="2021-04-18T21:12:56.910" v="20933" actId="14100"/>
          <ac:spMkLst>
            <pc:docMk/>
            <pc:sldMk cId="1306815692" sldId="535"/>
            <ac:spMk id="17" creationId="{512113F0-85E4-413A-9484-DBDF52934740}"/>
          </ac:spMkLst>
        </pc:spChg>
        <pc:spChg chg="add mod">
          <ac:chgData name="Jillian Hebert" userId="8de1a47ebc1878c7" providerId="LiveId" clId="{7CB3ABFD-B0FD-4D80-A29C-4C1B979DCBF9}" dt="2021-04-18T21:11:42.720" v="20919" actId="1076"/>
          <ac:spMkLst>
            <pc:docMk/>
            <pc:sldMk cId="1306815692" sldId="535"/>
            <ac:spMk id="18" creationId="{CD997E29-AFE1-4BD8-BF65-05CA43BAED7E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06815692" sldId="535"/>
            <ac:spMk id="19" creationId="{EBDD1931-9E86-4402-9A68-33A2D9EFB198}"/>
          </ac:spMkLst>
        </pc:spChg>
        <pc:spChg chg="add mod">
          <ac:chgData name="Jillian Hebert" userId="8de1a47ebc1878c7" providerId="LiveId" clId="{7CB3ABFD-B0FD-4D80-A29C-4C1B979DCBF9}" dt="2021-04-18T21:13:04.592" v="20935" actId="14100"/>
          <ac:spMkLst>
            <pc:docMk/>
            <pc:sldMk cId="1306815692" sldId="535"/>
            <ac:spMk id="20" creationId="{A68C3E22-2B6B-4AEE-8B94-9ECCCE8EA396}"/>
          </ac:spMkLst>
        </pc:spChg>
        <pc:spChg chg="add mod">
          <ac:chgData name="Jillian Hebert" userId="8de1a47ebc1878c7" providerId="LiveId" clId="{7CB3ABFD-B0FD-4D80-A29C-4C1B979DCBF9}" dt="2021-04-18T21:12:24.536" v="20929" actId="1076"/>
          <ac:spMkLst>
            <pc:docMk/>
            <pc:sldMk cId="1306815692" sldId="535"/>
            <ac:spMk id="21" creationId="{4059E86D-BE05-42EA-92C1-99C39789AC06}"/>
          </ac:spMkLst>
        </pc:spChg>
        <pc:spChg chg="add mod">
          <ac:chgData name="Jillian Hebert" userId="8de1a47ebc1878c7" providerId="LiveId" clId="{7CB3ABFD-B0FD-4D80-A29C-4C1B979DCBF9}" dt="2021-04-19T03:11:29.817" v="21313" actId="207"/>
          <ac:spMkLst>
            <pc:docMk/>
            <pc:sldMk cId="1306815692" sldId="535"/>
            <ac:spMk id="22" creationId="{694C484B-F9BF-405B-8D27-D4817126CE63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06815692" sldId="535"/>
            <ac:spMk id="24" creationId="{F4F387E6-CB34-4EAB-9263-14FA59AF781B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06815692" sldId="535"/>
            <ac:spMk id="26" creationId="{5E4E4EA2-F156-4E7A-B7FF-60F80A1CAA41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306815692" sldId="535"/>
            <ac:spMk id="28" creationId="{535742DD-1B16-4E9D-B715-0D74B4574A68}"/>
          </ac:spMkLst>
        </pc:spChg>
        <pc:picChg chg="del">
          <ac:chgData name="Jillian Hebert" userId="8de1a47ebc1878c7" providerId="LiveId" clId="{7CB3ABFD-B0FD-4D80-A29C-4C1B979DCBF9}" dt="2021-04-15T17:18:35.595" v="9568" actId="478"/>
          <ac:picMkLst>
            <pc:docMk/>
            <pc:sldMk cId="1306815692" sldId="535"/>
            <ac:picMk id="10" creationId="{6518D82E-8A3C-404C-AB08-04F66CDE395C}"/>
          </ac:picMkLst>
        </pc:picChg>
        <pc:picChg chg="add mod">
          <ac:chgData name="Jillian Hebert" userId="8de1a47ebc1878c7" providerId="LiveId" clId="{7CB3ABFD-B0FD-4D80-A29C-4C1B979DCBF9}" dt="2021-04-18T21:12:14.581" v="20928" actId="1076"/>
          <ac:picMkLst>
            <pc:docMk/>
            <pc:sldMk cId="1306815692" sldId="535"/>
            <ac:picMk id="12" creationId="{2DBD26E6-FC97-4E5B-B60E-C0F776E2CEB7}"/>
          </ac:picMkLst>
        </pc:picChg>
        <pc:picChg chg="del">
          <ac:chgData name="Jillian Hebert" userId="8de1a47ebc1878c7" providerId="LiveId" clId="{7CB3ABFD-B0FD-4D80-A29C-4C1B979DCBF9}" dt="2021-04-15T17:18:30.446" v="9565" actId="478"/>
          <ac:picMkLst>
            <pc:docMk/>
            <pc:sldMk cId="1306815692" sldId="535"/>
            <ac:picMk id="13" creationId="{59356D94-6071-4297-A284-6A75DA6D0AEA}"/>
          </ac:picMkLst>
        </pc:picChg>
        <pc:picChg chg="add mod">
          <ac:chgData name="Jillian Hebert" userId="8de1a47ebc1878c7" providerId="LiveId" clId="{7CB3ABFD-B0FD-4D80-A29C-4C1B979DCBF9}" dt="2021-04-18T21:11:57.888" v="20924" actId="1076"/>
          <ac:picMkLst>
            <pc:docMk/>
            <pc:sldMk cId="1306815692" sldId="535"/>
            <ac:picMk id="14" creationId="{362620B9-6595-4A0A-881B-A834A9E7B02E}"/>
          </ac:picMkLst>
        </pc:picChg>
      </pc:sldChg>
      <pc:sldChg chg="addSp delSp modSp new del mod setBg delDesignElem">
        <pc:chgData name="Jillian Hebert" userId="8de1a47ebc1878c7" providerId="LiveId" clId="{7CB3ABFD-B0FD-4D80-A29C-4C1B979DCBF9}" dt="2021-04-15T17:29:49.819" v="10130" actId="47"/>
        <pc:sldMkLst>
          <pc:docMk/>
          <pc:sldMk cId="684539250" sldId="536"/>
        </pc:sldMkLst>
        <pc:spChg chg="mod">
          <ac:chgData name="Jillian Hebert" userId="8de1a47ebc1878c7" providerId="LiveId" clId="{7CB3ABFD-B0FD-4D80-A29C-4C1B979DCBF9}" dt="2021-04-15T17:27:46.201" v="10085" actId="26606"/>
          <ac:spMkLst>
            <pc:docMk/>
            <pc:sldMk cId="684539250" sldId="536"/>
            <ac:spMk id="2" creationId="{EEC56FA0-11AC-4065-B7BC-D9828E2D48B9}"/>
          </ac:spMkLst>
        </pc:spChg>
        <pc:spChg chg="mod ord">
          <ac:chgData name="Jillian Hebert" userId="8de1a47ebc1878c7" providerId="LiveId" clId="{7CB3ABFD-B0FD-4D80-A29C-4C1B979DCBF9}" dt="2021-04-15T17:27:46.201" v="10085" actId="26606"/>
          <ac:spMkLst>
            <pc:docMk/>
            <pc:sldMk cId="684539250" sldId="536"/>
            <ac:spMk id="3" creationId="{DC062969-AA28-44A5-9B65-9C4983894F5A}"/>
          </ac:spMkLst>
        </pc:spChg>
        <pc:spChg chg="mod">
          <ac:chgData name="Jillian Hebert" userId="8de1a47ebc1878c7" providerId="LiveId" clId="{7CB3ABFD-B0FD-4D80-A29C-4C1B979DCBF9}" dt="2021-04-15T17:27:46.201" v="10085" actId="26606"/>
          <ac:spMkLst>
            <pc:docMk/>
            <pc:sldMk cId="684539250" sldId="536"/>
            <ac:spMk id="4" creationId="{78C3605F-34BD-48F2-A16C-FF936092DA5E}"/>
          </ac:spMkLst>
        </pc:spChg>
        <pc:spChg chg="mod">
          <ac:chgData name="Jillian Hebert" userId="8de1a47ebc1878c7" providerId="LiveId" clId="{7CB3ABFD-B0FD-4D80-A29C-4C1B979DCBF9}" dt="2021-04-15T17:27:46.201" v="10085" actId="26606"/>
          <ac:spMkLst>
            <pc:docMk/>
            <pc:sldMk cId="684539250" sldId="536"/>
            <ac:spMk id="5" creationId="{41AC388C-E022-415B-9313-642245893D0F}"/>
          </ac:spMkLst>
        </pc:spChg>
        <pc:spChg chg="mod">
          <ac:chgData name="Jillian Hebert" userId="8de1a47ebc1878c7" providerId="LiveId" clId="{7CB3ABFD-B0FD-4D80-A29C-4C1B979DCBF9}" dt="2021-04-15T17:27:46.201" v="10085" actId="26606"/>
          <ac:spMkLst>
            <pc:docMk/>
            <pc:sldMk cId="684539250" sldId="536"/>
            <ac:spMk id="6" creationId="{4D009441-D388-402B-A54D-68B8D07DBD7C}"/>
          </ac:spMkLst>
        </pc:spChg>
        <pc:spChg chg="add del">
          <ac:chgData name="Jillian Hebert" userId="8de1a47ebc1878c7" providerId="LiveId" clId="{7CB3ABFD-B0FD-4D80-A29C-4C1B979DCBF9}" dt="2021-04-15T17:27:53.147" v="10089"/>
          <ac:spMkLst>
            <pc:docMk/>
            <pc:sldMk cId="684539250" sldId="536"/>
            <ac:spMk id="13" creationId="{F83B1BEA-1159-4AE5-AD9B-9440E5189009}"/>
          </ac:spMkLst>
        </pc:spChg>
        <pc:spChg chg="add del">
          <ac:chgData name="Jillian Hebert" userId="8de1a47ebc1878c7" providerId="LiveId" clId="{7CB3ABFD-B0FD-4D80-A29C-4C1B979DCBF9}" dt="2021-04-15T17:27:53.147" v="10089"/>
          <ac:spMkLst>
            <pc:docMk/>
            <pc:sldMk cId="684539250" sldId="536"/>
            <ac:spMk id="15" creationId="{535742DD-1B16-4E9D-B715-0D74B4574A68}"/>
          </ac:spMkLst>
        </pc:spChg>
        <pc:picChg chg="add del mod">
          <ac:chgData name="Jillian Hebert" userId="8de1a47ebc1878c7" providerId="LiveId" clId="{7CB3ABFD-B0FD-4D80-A29C-4C1B979DCBF9}" dt="2021-04-15T17:28:59.174" v="10116" actId="21"/>
          <ac:picMkLst>
            <pc:docMk/>
            <pc:sldMk cId="684539250" sldId="536"/>
            <ac:picMk id="7" creationId="{783B6E2B-D961-4157-A097-FFBAF1A90590}"/>
          </ac:picMkLst>
        </pc:picChg>
        <pc:picChg chg="add del mod">
          <ac:chgData name="Jillian Hebert" userId="8de1a47ebc1878c7" providerId="LiveId" clId="{7CB3ABFD-B0FD-4D80-A29C-4C1B979DCBF9}" dt="2021-04-15T17:29:11.265" v="10121" actId="21"/>
          <ac:picMkLst>
            <pc:docMk/>
            <pc:sldMk cId="684539250" sldId="536"/>
            <ac:picMk id="8" creationId="{93C95966-61B6-4E11-9745-B85558E4C3E5}"/>
          </ac:picMkLst>
        </pc:picChg>
      </pc:sldChg>
      <pc:sldChg chg="addSp delSp modSp add mod ord modAnim delDesignElem modNotesTx">
        <pc:chgData name="Jillian Hebert" userId="8de1a47ebc1878c7" providerId="LiveId" clId="{7CB3ABFD-B0FD-4D80-A29C-4C1B979DCBF9}" dt="2021-04-19T15:09:38.310" v="22084" actId="1076"/>
        <pc:sldMkLst>
          <pc:docMk/>
          <pc:sldMk cId="688219264" sldId="537"/>
        </pc:sldMkLst>
        <pc:spChg chg="mod">
          <ac:chgData name="Jillian Hebert" userId="8de1a47ebc1878c7" providerId="LiveId" clId="{7CB3ABFD-B0FD-4D80-A29C-4C1B979DCBF9}" dt="2021-04-15T17:31:13.315" v="10158" actId="27636"/>
          <ac:spMkLst>
            <pc:docMk/>
            <pc:sldMk cId="688219264" sldId="537"/>
            <ac:spMk id="2" creationId="{CF46936E-FC96-4459-B2EB-CAABAB9FD46E}"/>
          </ac:spMkLst>
        </pc:spChg>
        <pc:spChg chg="mod ord">
          <ac:chgData name="Jillian Hebert" userId="8de1a47ebc1878c7" providerId="LiveId" clId="{7CB3ABFD-B0FD-4D80-A29C-4C1B979DCBF9}" dt="2021-04-15T17:34:35.219" v="10298" actId="20577"/>
          <ac:spMkLst>
            <pc:docMk/>
            <pc:sldMk cId="688219264" sldId="537"/>
            <ac:spMk id="3" creationId="{917B067F-E826-4CB9-9FA5-62FA8144FF5D}"/>
          </ac:spMkLst>
        </pc:spChg>
        <pc:spChg chg="mod">
          <ac:chgData name="Jillian Hebert" userId="8de1a47ebc1878c7" providerId="LiveId" clId="{7CB3ABFD-B0FD-4D80-A29C-4C1B979DCBF9}" dt="2021-04-15T17:29:27.634" v="10127" actId="26606"/>
          <ac:spMkLst>
            <pc:docMk/>
            <pc:sldMk cId="688219264" sldId="537"/>
            <ac:spMk id="4" creationId="{AC44BE54-C9F4-42B7-8CE9-01D7CC586E7F}"/>
          </ac:spMkLst>
        </pc:spChg>
        <pc:spChg chg="del">
          <ac:chgData name="Jillian Hebert" userId="8de1a47ebc1878c7" providerId="LiveId" clId="{7CB3ABFD-B0FD-4D80-A29C-4C1B979DCBF9}" dt="2021-04-15T17:29:03.371" v="10118" actId="478"/>
          <ac:spMkLst>
            <pc:docMk/>
            <pc:sldMk cId="688219264" sldId="537"/>
            <ac:spMk id="5" creationId="{D926CF6C-2C65-4CD0-B3F1-78DF75E9E5E8}"/>
          </ac:spMkLst>
        </pc:spChg>
        <pc:spChg chg="mod">
          <ac:chgData name="Jillian Hebert" userId="8de1a47ebc1878c7" providerId="LiveId" clId="{7CB3ABFD-B0FD-4D80-A29C-4C1B979DCBF9}" dt="2021-04-15T17:29:27.634" v="10127" actId="26606"/>
          <ac:spMkLst>
            <pc:docMk/>
            <pc:sldMk cId="688219264" sldId="537"/>
            <ac:spMk id="6" creationId="{F996C317-385A-43CD-8F25-09257C7C1793}"/>
          </ac:spMkLst>
        </pc:spChg>
        <pc:spChg chg="mod ord">
          <ac:chgData name="Jillian Hebert" userId="8de1a47ebc1878c7" providerId="LiveId" clId="{7CB3ABFD-B0FD-4D80-A29C-4C1B979DCBF9}" dt="2021-04-15T17:29:27.634" v="10127" actId="26606"/>
          <ac:spMkLst>
            <pc:docMk/>
            <pc:sldMk cId="688219264" sldId="537"/>
            <ac:spMk id="11" creationId="{0DB6DD7B-24FB-4ACE-B1EE-D8DBE221AF48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688219264" sldId="537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688219264" sldId="537"/>
            <ac:spMk id="16" creationId="{535742DD-1B16-4E9D-B715-0D74B4574A68}"/>
          </ac:spMkLst>
        </pc:spChg>
        <pc:spChg chg="add del">
          <ac:chgData name="Jillian Hebert" userId="8de1a47ebc1878c7" providerId="LiveId" clId="{7CB3ABFD-B0FD-4D80-A29C-4C1B979DCBF9}" dt="2021-04-15T17:29:27.634" v="10127" actId="26606"/>
          <ac:spMkLst>
            <pc:docMk/>
            <pc:sldMk cId="688219264" sldId="537"/>
            <ac:spMk id="22" creationId="{69D47016-023F-44BD-981C-50E7A10A6609}"/>
          </ac:spMkLst>
        </pc:spChg>
        <pc:spChg chg="add del">
          <ac:chgData name="Jillian Hebert" userId="8de1a47ebc1878c7" providerId="LiveId" clId="{7CB3ABFD-B0FD-4D80-A29C-4C1B979DCBF9}" dt="2021-04-15T17:29:27.634" v="10127" actId="26606"/>
          <ac:spMkLst>
            <pc:docMk/>
            <pc:sldMk cId="688219264" sldId="537"/>
            <ac:spMk id="26" creationId="{535742DD-1B16-4E9D-B715-0D74B4574A68}"/>
          </ac:spMkLst>
        </pc:spChg>
        <pc:picChg chg="del">
          <ac:chgData name="Jillian Hebert" userId="8de1a47ebc1878c7" providerId="LiveId" clId="{7CB3ABFD-B0FD-4D80-A29C-4C1B979DCBF9}" dt="2021-04-15T17:29:00.849" v="10117" actId="478"/>
          <ac:picMkLst>
            <pc:docMk/>
            <pc:sldMk cId="688219264" sldId="537"/>
            <ac:picMk id="7" creationId="{3BD91C98-37CA-4495-9794-53BD77B6EA79}"/>
          </ac:picMkLst>
        </pc:picChg>
        <pc:picChg chg="add del mod">
          <ac:chgData name="Jillian Hebert" userId="8de1a47ebc1878c7" providerId="LiveId" clId="{7CB3ABFD-B0FD-4D80-A29C-4C1B979DCBF9}" dt="2021-04-19T15:09:13.543" v="22075" actId="478"/>
          <ac:picMkLst>
            <pc:docMk/>
            <pc:sldMk cId="688219264" sldId="537"/>
            <ac:picMk id="7" creationId="{F230772F-6C04-4D7C-A4F2-53757E0C4767}"/>
          </ac:picMkLst>
        </pc:picChg>
        <pc:picChg chg="add mod">
          <ac:chgData name="Jillian Hebert" userId="8de1a47ebc1878c7" providerId="LiveId" clId="{7CB3ABFD-B0FD-4D80-A29C-4C1B979DCBF9}" dt="2021-04-19T15:09:38.310" v="22084" actId="1076"/>
          <ac:picMkLst>
            <pc:docMk/>
            <pc:sldMk cId="688219264" sldId="537"/>
            <ac:picMk id="9" creationId="{7AB542AE-8670-4122-92D8-C229FAC1D6E1}"/>
          </ac:picMkLst>
        </pc:picChg>
        <pc:picChg chg="add del mod">
          <ac:chgData name="Jillian Hebert" userId="8de1a47ebc1878c7" providerId="LiveId" clId="{7CB3ABFD-B0FD-4D80-A29C-4C1B979DCBF9}" dt="2021-04-15T17:29:30.001" v="10128" actId="478"/>
          <ac:picMkLst>
            <pc:docMk/>
            <pc:sldMk cId="688219264" sldId="537"/>
            <ac:picMk id="13" creationId="{673AA512-3356-48CE-A8C7-081FDDD1390F}"/>
          </ac:picMkLst>
        </pc:picChg>
        <pc:picChg chg="add del mod">
          <ac:chgData name="Jillian Hebert" userId="8de1a47ebc1878c7" providerId="LiveId" clId="{7CB3ABFD-B0FD-4D80-A29C-4C1B979DCBF9}" dt="2021-04-15T17:29:18.538" v="10124" actId="478"/>
          <ac:picMkLst>
            <pc:docMk/>
            <pc:sldMk cId="688219264" sldId="537"/>
            <ac:picMk id="15" creationId="{F01C94CA-415A-4D81-8D09-D54009F22FFC}"/>
          </ac:picMkLst>
        </pc:picChg>
        <pc:picChg chg="add mod">
          <ac:chgData name="Jillian Hebert" userId="8de1a47ebc1878c7" providerId="LiveId" clId="{7CB3ABFD-B0FD-4D80-A29C-4C1B979DCBF9}" dt="2021-04-19T15:09:32.086" v="22083" actId="1076"/>
          <ac:picMkLst>
            <pc:docMk/>
            <pc:sldMk cId="688219264" sldId="537"/>
            <ac:picMk id="17" creationId="{AF07E6CC-1938-4FFC-BAEB-EA8445E9CD21}"/>
          </ac:picMkLst>
        </pc:picChg>
        <pc:picChg chg="add del mod">
          <ac:chgData name="Jillian Hebert" userId="8de1a47ebc1878c7" providerId="LiveId" clId="{7CB3ABFD-B0FD-4D80-A29C-4C1B979DCBF9}" dt="2021-04-19T13:19:52.203" v="21341" actId="478"/>
          <ac:picMkLst>
            <pc:docMk/>
            <pc:sldMk cId="688219264" sldId="537"/>
            <ac:picMk id="18" creationId="{D4111730-1AE7-4CD2-B6A3-D5F96FF81F2A}"/>
          </ac:picMkLst>
        </pc:pic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688219264" sldId="537"/>
            <ac:inkMk id="14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5T17:29:27.634" v="10127" actId="26606"/>
          <ac:inkMkLst>
            <pc:docMk/>
            <pc:sldMk cId="688219264" sldId="537"/>
            <ac:inkMk id="2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736104360" sldId="538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736104360" sldId="538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736104360" sldId="538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736104360" sldId="538"/>
            <ac:inkMk id="14" creationId="{070477C5-0410-4E4F-97A1-F84C2465C187}"/>
          </ac:inkMkLst>
        </pc:inkChg>
      </pc:sldChg>
      <pc:sldChg chg="addSp delSp modSp add del mod ord">
        <pc:chgData name="Jillian Hebert" userId="8de1a47ebc1878c7" providerId="LiveId" clId="{7CB3ABFD-B0FD-4D80-A29C-4C1B979DCBF9}" dt="2021-04-16T19:33:16.362" v="16814" actId="2696"/>
        <pc:sldMkLst>
          <pc:docMk/>
          <pc:sldMk cId="1789353024" sldId="538"/>
        </pc:sldMkLst>
        <pc:spChg chg="mod">
          <ac:chgData name="Jillian Hebert" userId="8de1a47ebc1878c7" providerId="LiveId" clId="{7CB3ABFD-B0FD-4D80-A29C-4C1B979DCBF9}" dt="2021-04-15T17:38:00.400" v="10346" actId="20577"/>
          <ac:spMkLst>
            <pc:docMk/>
            <pc:sldMk cId="1789353024" sldId="538"/>
            <ac:spMk id="3" creationId="{917B067F-E826-4CB9-9FA5-62FA8144FF5D}"/>
          </ac:spMkLst>
        </pc:spChg>
        <pc:spChg chg="del">
          <ac:chgData name="Jillian Hebert" userId="8de1a47ebc1878c7" providerId="LiveId" clId="{7CB3ABFD-B0FD-4D80-A29C-4C1B979DCBF9}" dt="2021-04-15T17:37:13.702" v="10315" actId="478"/>
          <ac:spMkLst>
            <pc:docMk/>
            <pc:sldMk cId="1789353024" sldId="538"/>
            <ac:spMk id="5" creationId="{D926CF6C-2C65-4CD0-B3F1-78DF75E9E5E8}"/>
          </ac:spMkLst>
        </pc:spChg>
        <pc:picChg chg="del">
          <ac:chgData name="Jillian Hebert" userId="8de1a47ebc1878c7" providerId="LiveId" clId="{7CB3ABFD-B0FD-4D80-A29C-4C1B979DCBF9}" dt="2021-04-15T17:37:09.644" v="10313" actId="478"/>
          <ac:picMkLst>
            <pc:docMk/>
            <pc:sldMk cId="1789353024" sldId="538"/>
            <ac:picMk id="7" creationId="{3BD91C98-37CA-4495-9794-53BD77B6EA79}"/>
          </ac:picMkLst>
        </pc:picChg>
        <pc:picChg chg="add mod">
          <ac:chgData name="Jillian Hebert" userId="8de1a47ebc1878c7" providerId="LiveId" clId="{7CB3ABFD-B0FD-4D80-A29C-4C1B979DCBF9}" dt="2021-04-15T17:42:53.244" v="10441" actId="1076"/>
          <ac:picMkLst>
            <pc:docMk/>
            <pc:sldMk cId="1789353024" sldId="538"/>
            <ac:picMk id="13" creationId="{D4F4C2E0-FE4F-4184-BDA7-78CB7E70CCD8}"/>
          </ac:picMkLst>
        </pc:picChg>
      </pc:sldChg>
      <pc:sldChg chg="addSp delSp modSp add del mod ord replId">
        <pc:chgData name="Jillian Hebert" userId="8de1a47ebc1878c7" providerId="LiveId" clId="{7CB3ABFD-B0FD-4D80-A29C-4C1B979DCBF9}" dt="2021-04-16T19:33:16.362" v="16814" actId="2696"/>
        <pc:sldMkLst>
          <pc:docMk/>
          <pc:sldMk cId="2983589967" sldId="539"/>
        </pc:sldMkLst>
        <pc:spChg chg="mod">
          <ac:chgData name="Jillian Hebert" userId="8de1a47ebc1878c7" providerId="LiveId" clId="{7CB3ABFD-B0FD-4D80-A29C-4C1B979DCBF9}" dt="2021-04-15T17:41:15.411" v="10422" actId="27636"/>
          <ac:spMkLst>
            <pc:docMk/>
            <pc:sldMk cId="2983589967" sldId="539"/>
            <ac:spMk id="3" creationId="{95B5FF96-BC80-41EB-A555-D767916FB42D}"/>
          </ac:spMkLst>
        </pc:spChg>
        <pc:spChg chg="del">
          <ac:chgData name="Jillian Hebert" userId="8de1a47ebc1878c7" providerId="LiveId" clId="{7CB3ABFD-B0FD-4D80-A29C-4C1B979DCBF9}" dt="2021-04-15T17:38:08.771" v="10348" actId="478"/>
          <ac:spMkLst>
            <pc:docMk/>
            <pc:sldMk cId="2983589967" sldId="539"/>
            <ac:spMk id="13" creationId="{66EE624E-401D-4A9E-9E7F-A34FA78B1C2F}"/>
          </ac:spMkLst>
        </pc:spChg>
        <pc:picChg chg="del">
          <ac:chgData name="Jillian Hebert" userId="8de1a47ebc1878c7" providerId="LiveId" clId="{7CB3ABFD-B0FD-4D80-A29C-4C1B979DCBF9}" dt="2021-04-15T17:38:06.499" v="10347" actId="478"/>
          <ac:picMkLst>
            <pc:docMk/>
            <pc:sldMk cId="2983589967" sldId="539"/>
            <ac:picMk id="7" creationId="{F4D13292-9715-4CC2-950F-284E68320498}"/>
          </ac:picMkLst>
        </pc:picChg>
        <pc:picChg chg="add mod">
          <ac:chgData name="Jillian Hebert" userId="8de1a47ebc1878c7" providerId="LiveId" clId="{7CB3ABFD-B0FD-4D80-A29C-4C1B979DCBF9}" dt="2021-04-15T20:03:39.472" v="13701" actId="1076"/>
          <ac:picMkLst>
            <pc:docMk/>
            <pc:sldMk cId="2983589967" sldId="539"/>
            <ac:picMk id="17" creationId="{2445EFC1-B79F-41DC-9CAB-CCFB7095BA84}"/>
          </ac:picMkLst>
        </pc:pic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3869617706" sldId="539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69617706" sldId="539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69617706" sldId="539"/>
            <ac:spMk id="14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869617706" sldId="539"/>
            <ac:spMk id="18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3869617706" sldId="539"/>
            <ac:inkMk id="16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167406327" sldId="540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67406327" sldId="540"/>
            <ac:spMk id="12" creationId="{C54B211C-C0F6-4AE8-8121-30879CBB48B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67406327" sldId="540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167406327" sldId="540"/>
            <ac:inkMk id="14" creationId="{070477C5-0410-4E4F-97A1-F84C2465C187}"/>
          </ac:inkMkLst>
        </pc:inkChg>
      </pc:sldChg>
      <pc:sldChg chg="addSp delSp modSp add del mod ord replId">
        <pc:chgData name="Jillian Hebert" userId="8de1a47ebc1878c7" providerId="LiveId" clId="{7CB3ABFD-B0FD-4D80-A29C-4C1B979DCBF9}" dt="2021-04-16T19:33:16.362" v="16814" actId="2696"/>
        <pc:sldMkLst>
          <pc:docMk/>
          <pc:sldMk cId="2186761238" sldId="540"/>
        </pc:sldMkLst>
        <pc:spChg chg="mod">
          <ac:chgData name="Jillian Hebert" userId="8de1a47ebc1878c7" providerId="LiveId" clId="{7CB3ABFD-B0FD-4D80-A29C-4C1B979DCBF9}" dt="2021-04-15T17:45:47.242" v="10585" actId="20577"/>
          <ac:spMkLst>
            <pc:docMk/>
            <pc:sldMk cId="2186761238" sldId="540"/>
            <ac:spMk id="3" creationId="{F93223A6-E094-4C75-B19D-B3A67D0D9F2F}"/>
          </ac:spMkLst>
        </pc:spChg>
        <pc:spChg chg="del">
          <ac:chgData name="Jillian Hebert" userId="8de1a47ebc1878c7" providerId="LiveId" clId="{7CB3ABFD-B0FD-4D80-A29C-4C1B979DCBF9}" dt="2021-04-15T17:41:53.938" v="10426" actId="478"/>
          <ac:spMkLst>
            <pc:docMk/>
            <pc:sldMk cId="2186761238" sldId="540"/>
            <ac:spMk id="11" creationId="{EDB3A042-6A9F-4C26-982D-FBE050C204D3}"/>
          </ac:spMkLst>
        </pc:spChg>
        <pc:picChg chg="del">
          <ac:chgData name="Jillian Hebert" userId="8de1a47ebc1878c7" providerId="LiveId" clId="{7CB3ABFD-B0FD-4D80-A29C-4C1B979DCBF9}" dt="2021-04-15T17:41:51.078" v="10425" actId="478"/>
          <ac:picMkLst>
            <pc:docMk/>
            <pc:sldMk cId="2186761238" sldId="540"/>
            <ac:picMk id="7" creationId="{ECD437F0-43DD-4494-A7B2-46390991DB1F}"/>
          </ac:picMkLst>
        </pc:picChg>
        <pc:picChg chg="add mod">
          <ac:chgData name="Jillian Hebert" userId="8de1a47ebc1878c7" providerId="LiveId" clId="{7CB3ABFD-B0FD-4D80-A29C-4C1B979DCBF9}" dt="2021-04-15T17:42:24.279" v="10434" actId="1076"/>
          <ac:picMkLst>
            <pc:docMk/>
            <pc:sldMk cId="2186761238" sldId="540"/>
            <ac:picMk id="15" creationId="{8459B6B1-CDAB-41FB-A448-DFE8274F9259}"/>
          </ac:picMkLst>
        </pc:picChg>
      </pc:sldChg>
      <pc:sldChg chg="addSp delSp modSp add del mod ord replId">
        <pc:chgData name="Jillian Hebert" userId="8de1a47ebc1878c7" providerId="LiveId" clId="{7CB3ABFD-B0FD-4D80-A29C-4C1B979DCBF9}" dt="2021-04-16T19:33:16.362" v="16814" actId="2696"/>
        <pc:sldMkLst>
          <pc:docMk/>
          <pc:sldMk cId="579304187" sldId="541"/>
        </pc:sldMkLst>
        <pc:spChg chg="mod">
          <ac:chgData name="Jillian Hebert" userId="8de1a47ebc1878c7" providerId="LiveId" clId="{7CB3ABFD-B0FD-4D80-A29C-4C1B979DCBF9}" dt="2021-04-15T18:07:37.057" v="10935" actId="1076"/>
          <ac:spMkLst>
            <pc:docMk/>
            <pc:sldMk cId="579304187" sldId="541"/>
            <ac:spMk id="3" creationId="{1F9A9172-18B8-4C4B-A46B-11B6C9C50511}"/>
          </ac:spMkLst>
        </pc:spChg>
        <pc:spChg chg="del">
          <ac:chgData name="Jillian Hebert" userId="8de1a47ebc1878c7" providerId="LiveId" clId="{7CB3ABFD-B0FD-4D80-A29C-4C1B979DCBF9}" dt="2021-04-15T17:46:31.586" v="10587" actId="478"/>
          <ac:spMkLst>
            <pc:docMk/>
            <pc:sldMk cId="579304187" sldId="541"/>
            <ac:spMk id="11" creationId="{7F5E0385-FFAB-4150-993E-EA4FEB7A70A0}"/>
          </ac:spMkLst>
        </pc:spChg>
        <pc:picChg chg="del">
          <ac:chgData name="Jillian Hebert" userId="8de1a47ebc1878c7" providerId="LiveId" clId="{7CB3ABFD-B0FD-4D80-A29C-4C1B979DCBF9}" dt="2021-04-15T17:46:27.294" v="10586" actId="478"/>
          <ac:picMkLst>
            <pc:docMk/>
            <pc:sldMk cId="579304187" sldId="541"/>
            <ac:picMk id="7" creationId="{8E1055AE-9548-474E-B8B1-1AFE85285C31}"/>
          </ac:picMkLst>
        </pc:picChg>
        <pc:picChg chg="add mod">
          <ac:chgData name="Jillian Hebert" userId="8de1a47ebc1878c7" providerId="LiveId" clId="{7CB3ABFD-B0FD-4D80-A29C-4C1B979DCBF9}" dt="2021-04-15T20:04:29.426" v="13703" actId="1076"/>
          <ac:picMkLst>
            <pc:docMk/>
            <pc:sldMk cId="579304187" sldId="541"/>
            <ac:picMk id="9" creationId="{1064CBDA-F356-425B-A30C-2155E73184DA}"/>
          </ac:picMkLst>
        </pc:picChg>
        <pc:picChg chg="add del mod">
          <ac:chgData name="Jillian Hebert" userId="8de1a47ebc1878c7" providerId="LiveId" clId="{7CB3ABFD-B0FD-4D80-A29C-4C1B979DCBF9}" dt="2021-04-15T17:47:36.263" v="10594" actId="478"/>
          <ac:picMkLst>
            <pc:docMk/>
            <pc:sldMk cId="579304187" sldId="541"/>
            <ac:picMk id="10" creationId="{26E2DBF0-82A8-42E1-8F3B-49232751DB41}"/>
          </ac:picMkLst>
        </pc:picChg>
      </pc:sldChg>
      <pc:sldChg chg="modSp">
        <pc:chgData name="Jillian Hebert" userId="8de1a47ebc1878c7" providerId="LiveId" clId="{7CB3ABFD-B0FD-4D80-A29C-4C1B979DCBF9}" dt="2021-04-16T20:01:17.288" v="17966"/>
        <pc:sldMkLst>
          <pc:docMk/>
          <pc:sldMk cId="1615357042" sldId="541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615357042" sldId="541"/>
            <ac:spMk id="2" creationId="{F97F1BD6-4D43-484F-9070-D66858BC852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615357042" sldId="541"/>
            <ac:spMk id="4" creationId="{8E0B6A8A-E1FE-41C3-80EA-7D1FE653FE8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615357042" sldId="541"/>
            <ac:spMk id="6" creationId="{BAF0F20F-110A-46F5-BE60-9915462D41B3}"/>
          </ac:spMkLst>
        </pc:spChg>
      </pc:sldChg>
      <pc:sldChg chg="addSp delSp modSp add mod ord modAnim delDesignElem">
        <pc:chgData name="Jillian Hebert" userId="8de1a47ebc1878c7" providerId="LiveId" clId="{7CB3ABFD-B0FD-4D80-A29C-4C1B979DCBF9}" dt="2021-04-19T15:07:07.239" v="22073"/>
        <pc:sldMkLst>
          <pc:docMk/>
          <pc:sldMk cId="1963817359" sldId="542"/>
        </pc:sldMkLst>
        <pc:spChg chg="mod">
          <ac:chgData name="Jillian Hebert" userId="8de1a47ebc1878c7" providerId="LiveId" clId="{7CB3ABFD-B0FD-4D80-A29C-4C1B979DCBF9}" dt="2021-04-15T17:53:20.134" v="10740" actId="1076"/>
          <ac:spMkLst>
            <pc:docMk/>
            <pc:sldMk cId="1963817359" sldId="542"/>
            <ac:spMk id="2" creationId="{D5F49994-D272-46D9-9CCF-4399EAD73CAF}"/>
          </ac:spMkLst>
        </pc:spChg>
        <pc:spChg chg="mod">
          <ac:chgData name="Jillian Hebert" userId="8de1a47ebc1878c7" providerId="LiveId" clId="{7CB3ABFD-B0FD-4D80-A29C-4C1B979DCBF9}" dt="2021-04-18T20:34:46.370" v="20109" actId="255"/>
          <ac:spMkLst>
            <pc:docMk/>
            <pc:sldMk cId="1963817359" sldId="542"/>
            <ac:spMk id="3" creationId="{20F2B0EB-881F-45E2-AF91-7910A242B8F0}"/>
          </ac:spMkLst>
        </pc:spChg>
        <pc:spChg chg="add mod">
          <ac:chgData name="Jillian Hebert" userId="8de1a47ebc1878c7" providerId="LiveId" clId="{7CB3ABFD-B0FD-4D80-A29C-4C1B979DCBF9}" dt="2021-04-19T15:06:12.171" v="22062" actId="1582"/>
          <ac:spMkLst>
            <pc:docMk/>
            <pc:sldMk cId="1963817359" sldId="542"/>
            <ac:spMk id="5" creationId="{72BB7D81-4018-456F-B471-80152DF79F65}"/>
          </ac:spMkLst>
        </pc:spChg>
        <pc:spChg chg="add mod">
          <ac:chgData name="Jillian Hebert" userId="8de1a47ebc1878c7" providerId="LiveId" clId="{7CB3ABFD-B0FD-4D80-A29C-4C1B979DCBF9}" dt="2021-04-19T15:06:48.071" v="22068" actId="1582"/>
          <ac:spMkLst>
            <pc:docMk/>
            <pc:sldMk cId="1963817359" sldId="542"/>
            <ac:spMk id="7" creationId="{EC702DAE-5D92-4554-BAC9-06741AA6F9C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963817359" sldId="542"/>
            <ac:spMk id="13" creationId="{B5DAA40F-4F28-4316-934E-C55D7C3AA018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963817359" sldId="542"/>
            <ac:spMk id="15" creationId="{F6D467C8-A8E0-468B-B88D-9CEEE37BFC59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963817359" sldId="542"/>
            <ac:spMk id="17" creationId="{3FCFB1DE-0B7E-48CC-BA90-B2AB0889F9D6}"/>
          </ac:spMkLst>
        </pc:spChg>
        <pc:picChg chg="del">
          <ac:chgData name="Jillian Hebert" userId="8de1a47ebc1878c7" providerId="LiveId" clId="{7CB3ABFD-B0FD-4D80-A29C-4C1B979DCBF9}" dt="2021-04-15T17:49:08.412" v="10606" actId="478"/>
          <ac:picMkLst>
            <pc:docMk/>
            <pc:sldMk cId="1963817359" sldId="542"/>
            <ac:picMk id="7" creationId="{E68E9E3D-24E7-4B14-9DDF-B0E760B8CB36}"/>
          </ac:picMkLst>
        </pc:picChg>
        <pc:picChg chg="del">
          <ac:chgData name="Jillian Hebert" userId="8de1a47ebc1878c7" providerId="LiveId" clId="{7CB3ABFD-B0FD-4D80-A29C-4C1B979DCBF9}" dt="2021-04-15T17:48:55.886" v="10603" actId="478"/>
          <ac:picMkLst>
            <pc:docMk/>
            <pc:sldMk cId="1963817359" sldId="542"/>
            <ac:picMk id="8" creationId="{15BA8CB1-7F42-4C66-B327-748B591BA344}"/>
          </ac:picMkLst>
        </pc:picChg>
        <pc:picChg chg="add mod">
          <ac:chgData name="Jillian Hebert" userId="8de1a47ebc1878c7" providerId="LiveId" clId="{7CB3ABFD-B0FD-4D80-A29C-4C1B979DCBF9}" dt="2021-04-15T17:49:29.385" v="10612" actId="1076"/>
          <ac:picMkLst>
            <pc:docMk/>
            <pc:sldMk cId="1963817359" sldId="542"/>
            <ac:picMk id="12" creationId="{B0054F4E-374F-48AC-91F8-60F9BEB7C159}"/>
          </ac:picMkLst>
        </pc:picChg>
        <pc:picChg chg="add mod">
          <ac:chgData name="Jillian Hebert" userId="8de1a47ebc1878c7" providerId="LiveId" clId="{7CB3ABFD-B0FD-4D80-A29C-4C1B979DCBF9}" dt="2021-04-15T17:49:22.577" v="10610" actId="1076"/>
          <ac:picMkLst>
            <pc:docMk/>
            <pc:sldMk cId="1963817359" sldId="542"/>
            <ac:picMk id="14" creationId="{B46B3F2A-30B0-4EDE-B380-9BD5C4472B83}"/>
          </ac:picMkLst>
        </pc:picChg>
      </pc:sldChg>
      <pc:sldChg chg="addSp delSp add del setBg delDesignElem">
        <pc:chgData name="Jillian Hebert" userId="8de1a47ebc1878c7" providerId="LiveId" clId="{7CB3ABFD-B0FD-4D80-A29C-4C1B979DCBF9}" dt="2021-04-15T17:54:16.227" v="10822"/>
        <pc:sldMkLst>
          <pc:docMk/>
          <pc:sldMk cId="766866669" sldId="543"/>
        </pc:sldMkLst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766866669" sldId="543"/>
            <ac:spMk id="7" creationId="{DA381740-063A-41A4-836D-85D14980EEF0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766866669" sldId="543"/>
            <ac:spMk id="9" creationId="{943CAA20-3569-4189-9E48-239A229A86CA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766866669" sldId="543"/>
            <ac:spMk id="11" creationId="{DA542B6D-E775-4832-91DC-2D20F857813A}"/>
          </ac:spMkLst>
        </pc:spChg>
      </pc:sldChg>
      <pc:sldChg chg="addSp delSp modSp add modAnim delDesignElem">
        <pc:chgData name="Jillian Hebert" userId="8de1a47ebc1878c7" providerId="LiveId" clId="{7CB3ABFD-B0FD-4D80-A29C-4C1B979DCBF9}" dt="2021-04-18T21:13:50.810" v="20937"/>
        <pc:sldMkLst>
          <pc:docMk/>
          <pc:sldMk cId="1534640625" sldId="543"/>
        </pc:sldMkLst>
        <pc:spChg chg="mod">
          <ac:chgData name="Jillian Hebert" userId="8de1a47ebc1878c7" providerId="LiveId" clId="{7CB3ABFD-B0FD-4D80-A29C-4C1B979DCBF9}" dt="2021-04-15T17:54:27.728" v="10828" actId="20577"/>
          <ac:spMkLst>
            <pc:docMk/>
            <pc:sldMk cId="1534640625" sldId="543"/>
            <ac:spMk id="2" creationId="{1FF90004-909D-471D-A102-61314D919C11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534640625" sldId="543"/>
            <ac:spMk id="7" creationId="{DA381740-063A-41A4-836D-85D14980EE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534640625" sldId="543"/>
            <ac:spMk id="9" creationId="{943CAA20-3569-4189-9E48-239A229A86CA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1534640625" sldId="543"/>
            <ac:spMk id="11" creationId="{DA542B6D-E775-4832-91DC-2D20F857813A}"/>
          </ac:spMkLst>
        </pc:spChg>
      </pc:sldChg>
      <pc:sldChg chg="modSp add del">
        <pc:chgData name="Jillian Hebert" userId="8de1a47ebc1878c7" providerId="LiveId" clId="{7CB3ABFD-B0FD-4D80-A29C-4C1B979DCBF9}" dt="2021-04-15T17:37:22.565" v="10316" actId="47"/>
        <pc:sldMkLst>
          <pc:docMk/>
          <pc:sldMk cId="2925199374" sldId="543"/>
        </pc:sldMkLst>
        <pc:spChg chg="mod">
          <ac:chgData name="Jillian Hebert" userId="8de1a47ebc1878c7" providerId="LiveId" clId="{7CB3ABFD-B0FD-4D80-A29C-4C1B979DCBF9}" dt="2021-04-15T17:36:57.196" v="10312" actId="20577"/>
          <ac:spMkLst>
            <pc:docMk/>
            <pc:sldMk cId="2925199374" sldId="543"/>
            <ac:spMk id="2" creationId="{1FF90004-909D-471D-A102-61314D919C11}"/>
          </ac:spMkLst>
        </pc:spChg>
      </pc:sldChg>
      <pc:sldChg chg="addSp delSp modSp add del mod replId">
        <pc:chgData name="Jillian Hebert" userId="8de1a47ebc1878c7" providerId="LiveId" clId="{7CB3ABFD-B0FD-4D80-A29C-4C1B979DCBF9}" dt="2021-04-16T19:47:34.061" v="17647" actId="2696"/>
        <pc:sldMkLst>
          <pc:docMk/>
          <pc:sldMk cId="1406621706" sldId="544"/>
        </pc:sldMkLst>
        <pc:picChg chg="del">
          <ac:chgData name="Jillian Hebert" userId="8de1a47ebc1878c7" providerId="LiveId" clId="{7CB3ABFD-B0FD-4D80-A29C-4C1B979DCBF9}" dt="2021-04-15T17:54:47.459" v="10829" actId="478"/>
          <ac:picMkLst>
            <pc:docMk/>
            <pc:sldMk cId="1406621706" sldId="544"/>
            <ac:picMk id="13" creationId="{D4F4C2E0-FE4F-4184-BDA7-78CB7E70CCD8}"/>
          </ac:picMkLst>
        </pc:picChg>
        <pc:picChg chg="add mod">
          <ac:chgData name="Jillian Hebert" userId="8de1a47ebc1878c7" providerId="LiveId" clId="{7CB3ABFD-B0FD-4D80-A29C-4C1B979DCBF9}" dt="2021-04-15T20:04:47.772" v="13705" actId="1076"/>
          <ac:picMkLst>
            <pc:docMk/>
            <pc:sldMk cId="1406621706" sldId="544"/>
            <ac:picMk id="15" creationId="{1FD68355-03FA-45AD-B9EA-E36627BA57C2}"/>
          </ac:picMkLst>
        </pc:picChg>
      </pc:sldChg>
      <pc:sldChg chg="add del replId">
        <pc:chgData name="Jillian Hebert" userId="8de1a47ebc1878c7" providerId="LiveId" clId="{7CB3ABFD-B0FD-4D80-A29C-4C1B979DCBF9}" dt="2021-04-15T17:37:22.565" v="10316" actId="47"/>
        <pc:sldMkLst>
          <pc:docMk/>
          <pc:sldMk cId="1512566792" sldId="544"/>
        </pc:sldMkLst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3209122996" sldId="544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209122996" sldId="544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209122996" sldId="544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3209122996" sldId="544"/>
            <ac:inkMk id="14" creationId="{070477C5-0410-4E4F-97A1-F84C2465C187}"/>
          </ac:inkMkLst>
        </pc:inkChg>
      </pc:sldChg>
      <pc:sldChg chg="addSp delSp add del setBg delDesignElem">
        <pc:chgData name="Jillian Hebert" userId="8de1a47ebc1878c7" providerId="LiveId" clId="{7CB3ABFD-B0FD-4D80-A29C-4C1B979DCBF9}" dt="2021-04-15T17:54:16.227" v="10822"/>
        <pc:sldMkLst>
          <pc:docMk/>
          <pc:sldMk cId="3833034748" sldId="544"/>
        </pc:sldMkLst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3833034748" sldId="544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3833034748" sldId="544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5T17:54:16.227" v="10822"/>
          <ac:inkMkLst>
            <pc:docMk/>
            <pc:sldMk cId="3833034748" sldId="544"/>
            <ac:inkMk id="1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471475853" sldId="545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71475853" sldId="545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71475853" sldId="545"/>
            <ac:spMk id="14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471475853" sldId="545"/>
            <ac:spMk id="18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471475853" sldId="545"/>
            <ac:inkMk id="16" creationId="{070477C5-0410-4E4F-97A1-F84C2465C187}"/>
          </ac:inkMkLst>
        </pc:inkChg>
      </pc:sldChg>
      <pc:sldChg chg="add del replId">
        <pc:chgData name="Jillian Hebert" userId="8de1a47ebc1878c7" providerId="LiveId" clId="{7CB3ABFD-B0FD-4D80-A29C-4C1B979DCBF9}" dt="2021-04-15T17:37:22.565" v="10316" actId="47"/>
        <pc:sldMkLst>
          <pc:docMk/>
          <pc:sldMk cId="616805426" sldId="545"/>
        </pc:sldMkLst>
      </pc:sldChg>
      <pc:sldChg chg="addSp delSp add del setBg delDesignElem">
        <pc:chgData name="Jillian Hebert" userId="8de1a47ebc1878c7" providerId="LiveId" clId="{7CB3ABFD-B0FD-4D80-A29C-4C1B979DCBF9}" dt="2021-04-15T17:54:16.227" v="10822"/>
        <pc:sldMkLst>
          <pc:docMk/>
          <pc:sldMk cId="801416536" sldId="545"/>
        </pc:sldMkLst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801416536" sldId="545"/>
            <ac:spMk id="12" creationId="{32AEEBC8-9D30-42EF-95F2-386C2653FBF0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801416536" sldId="545"/>
            <ac:spMk id="14" creationId="{3529E97A-97C3-40EA-8A04-5C02398D568F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801416536" sldId="545"/>
            <ac:spMk id="18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5T17:54:16.227" v="10822"/>
          <ac:inkMkLst>
            <pc:docMk/>
            <pc:sldMk cId="801416536" sldId="545"/>
            <ac:inkMk id="16" creationId="{070477C5-0410-4E4F-97A1-F84C2465C187}"/>
          </ac:inkMkLst>
        </pc:inkChg>
      </pc:sldChg>
      <pc:sldChg chg="addSp delSp modSp add del mod replId">
        <pc:chgData name="Jillian Hebert" userId="8de1a47ebc1878c7" providerId="LiveId" clId="{7CB3ABFD-B0FD-4D80-A29C-4C1B979DCBF9}" dt="2021-04-16T19:47:34.061" v="17647" actId="2696"/>
        <pc:sldMkLst>
          <pc:docMk/>
          <pc:sldMk cId="3061372869" sldId="545"/>
        </pc:sldMkLst>
        <pc:spChg chg="mod">
          <ac:chgData name="Jillian Hebert" userId="8de1a47ebc1878c7" providerId="LiveId" clId="{7CB3ABFD-B0FD-4D80-A29C-4C1B979DCBF9}" dt="2021-04-15T17:56:34.598" v="10905" actId="20577"/>
          <ac:spMkLst>
            <pc:docMk/>
            <pc:sldMk cId="3061372869" sldId="545"/>
            <ac:spMk id="3" creationId="{95B5FF96-BC80-41EB-A555-D767916FB42D}"/>
          </ac:spMkLst>
        </pc:spChg>
        <pc:picChg chg="add mod">
          <ac:chgData name="Jillian Hebert" userId="8de1a47ebc1878c7" providerId="LiveId" clId="{7CB3ABFD-B0FD-4D80-A29C-4C1B979DCBF9}" dt="2021-04-15T17:55:47.514" v="10845" actId="1076"/>
          <ac:picMkLst>
            <pc:docMk/>
            <pc:sldMk cId="3061372869" sldId="545"/>
            <ac:picMk id="13" creationId="{CC81B17C-63D1-4AE6-A479-590C1652B49A}"/>
          </ac:picMkLst>
        </pc:picChg>
        <pc:picChg chg="del">
          <ac:chgData name="Jillian Hebert" userId="8de1a47ebc1878c7" providerId="LiveId" clId="{7CB3ABFD-B0FD-4D80-A29C-4C1B979DCBF9}" dt="2021-04-15T17:55:24.456" v="10838" actId="478"/>
          <ac:picMkLst>
            <pc:docMk/>
            <pc:sldMk cId="3061372869" sldId="545"/>
            <ac:picMk id="17" creationId="{2445EFC1-B79F-41DC-9CAB-CCFB7095BA84}"/>
          </ac:picMkLst>
        </pc:picChg>
      </pc:sldChg>
      <pc:sldChg chg="addSp delSp modSp add del mod replId">
        <pc:chgData name="Jillian Hebert" userId="8de1a47ebc1878c7" providerId="LiveId" clId="{7CB3ABFD-B0FD-4D80-A29C-4C1B979DCBF9}" dt="2021-04-16T19:47:34.061" v="17647" actId="2696"/>
        <pc:sldMkLst>
          <pc:docMk/>
          <pc:sldMk cId="1288174" sldId="546"/>
        </pc:sldMkLst>
        <pc:spChg chg="mod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2" creationId="{596DE754-7C84-45F5-8565-EF3F08F1A14B}"/>
          </ac:spMkLst>
        </pc:spChg>
        <pc:spChg chg="mod">
          <ac:chgData name="Jillian Hebert" userId="8de1a47ebc1878c7" providerId="LiveId" clId="{7CB3ABFD-B0FD-4D80-A29C-4C1B979DCBF9}" dt="2021-04-15T18:09:09.616" v="10958" actId="20577"/>
          <ac:spMkLst>
            <pc:docMk/>
            <pc:sldMk cId="1288174" sldId="546"/>
            <ac:spMk id="3" creationId="{F93223A6-E094-4C75-B19D-B3A67D0D9F2F}"/>
          </ac:spMkLst>
        </pc:spChg>
        <pc:spChg chg="mod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6" creationId="{F0264222-BB60-4E13-A424-BC6C45125AFB}"/>
          </ac:spMkLst>
        </pc:spChg>
        <pc:spChg chg="add del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12" creationId="{C54B211C-C0F6-4AE8-8121-30879CBB48B2}"/>
          </ac:spMkLst>
        </pc:spChg>
        <pc:spChg chg="mod ord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13" creationId="{34A48A5C-21F7-4D11-8D78-567BEB89A3A0}"/>
          </ac:spMkLst>
        </pc:spChg>
        <pc:spChg chg="add del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16" creationId="{535742DD-1B16-4E9D-B715-0D74B4574A68}"/>
          </ac:spMkLst>
        </pc:spChg>
        <pc:spChg chg="add del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21" creationId="{2B97F24A-32CE-4C1C-A50D-3016B394DCFB}"/>
          </ac:spMkLst>
        </pc:spChg>
        <pc:spChg chg="add del">
          <ac:chgData name="Jillian Hebert" userId="8de1a47ebc1878c7" providerId="LiveId" clId="{7CB3ABFD-B0FD-4D80-A29C-4C1B979DCBF9}" dt="2021-04-15T17:56:58.847" v="10909" actId="26606"/>
          <ac:spMkLst>
            <pc:docMk/>
            <pc:sldMk cId="1288174" sldId="546"/>
            <ac:spMk id="23" creationId="{3CE8AF5E-D374-4CF1-90CC-35CF73B81C3E}"/>
          </ac:spMkLst>
        </pc:spChg>
        <pc:picChg chg="add mod">
          <ac:chgData name="Jillian Hebert" userId="8de1a47ebc1878c7" providerId="LiveId" clId="{7CB3ABFD-B0FD-4D80-A29C-4C1B979DCBF9}" dt="2021-04-15T18:04:46.076" v="10927" actId="1076"/>
          <ac:picMkLst>
            <pc:docMk/>
            <pc:sldMk cId="1288174" sldId="546"/>
            <ac:picMk id="11" creationId="{09EDAE60-E4E3-4680-8BE6-550F5D3D4F19}"/>
          </ac:picMkLst>
        </pc:picChg>
        <pc:picChg chg="del">
          <ac:chgData name="Jillian Hebert" userId="8de1a47ebc1878c7" providerId="LiveId" clId="{7CB3ABFD-B0FD-4D80-A29C-4C1B979DCBF9}" dt="2021-04-15T17:56:47.227" v="10906" actId="478"/>
          <ac:picMkLst>
            <pc:docMk/>
            <pc:sldMk cId="1288174" sldId="546"/>
            <ac:picMk id="15" creationId="{8459B6B1-CDAB-41FB-A448-DFE8274F9259}"/>
          </ac:picMkLst>
        </pc:picChg>
        <pc:inkChg chg="add del">
          <ac:chgData name="Jillian Hebert" userId="8de1a47ebc1878c7" providerId="LiveId" clId="{7CB3ABFD-B0FD-4D80-A29C-4C1B979DCBF9}" dt="2021-04-15T17:56:58.847" v="10909" actId="26606"/>
          <ac:inkMkLst>
            <pc:docMk/>
            <pc:sldMk cId="1288174" sldId="546"/>
            <ac:inkMk id="14" creationId="{070477C5-0410-4E4F-97A1-F84C2465C187}"/>
          </ac:inkMkLst>
        </pc:inkChg>
        <pc:inkChg chg="add del">
          <ac:chgData name="Jillian Hebert" userId="8de1a47ebc1878c7" providerId="LiveId" clId="{7CB3ABFD-B0FD-4D80-A29C-4C1B979DCBF9}" dt="2021-04-15T17:56:58.847" v="10909" actId="26606"/>
          <ac:inkMkLst>
            <pc:docMk/>
            <pc:sldMk cId="1288174" sldId="546"/>
            <ac:inkMk id="25" creationId="{070477C5-0410-4E4F-97A1-F84C2465C187}"/>
          </ac:inkMkLst>
        </pc:inkChg>
      </pc:sldChg>
      <pc:sldChg chg="addSp delSp add del setBg delDesignElem">
        <pc:chgData name="Jillian Hebert" userId="8de1a47ebc1878c7" providerId="LiveId" clId="{7CB3ABFD-B0FD-4D80-A29C-4C1B979DCBF9}" dt="2021-04-15T17:54:16.227" v="10822"/>
        <pc:sldMkLst>
          <pc:docMk/>
          <pc:sldMk cId="2449480787" sldId="546"/>
        </pc:sldMkLst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2449480787" sldId="546"/>
            <ac:spMk id="12" creationId="{C54B211C-C0F6-4AE8-8121-30879CBB48B2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2449480787" sldId="546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5T17:54:16.227" v="10822"/>
          <ac:inkMkLst>
            <pc:docMk/>
            <pc:sldMk cId="2449480787" sldId="546"/>
            <ac:inkMk id="14" creationId="{070477C5-0410-4E4F-97A1-F84C2465C187}"/>
          </ac:inkMkLst>
        </pc:inkChg>
      </pc:sldChg>
      <pc:sldChg chg="addSp delSp delDesignElem">
        <pc:chgData name="Jillian Hebert" userId="8de1a47ebc1878c7" providerId="LiveId" clId="{7CB3ABFD-B0FD-4D80-A29C-4C1B979DCBF9}" dt="2021-04-16T20:01:17.288" v="17966"/>
        <pc:sldMkLst>
          <pc:docMk/>
          <pc:sldMk cId="2961435406" sldId="546"/>
        </pc:sldMkLst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961435406" sldId="546"/>
            <ac:spMk id="12" creationId="{C54B211C-C0F6-4AE8-8121-30879CBB48B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2961435406" sldId="546"/>
            <ac:spMk id="16" creationId="{535742DD-1B16-4E9D-B715-0D74B4574A68}"/>
          </ac:spMkLst>
        </pc:spChg>
        <pc:inkChg chg="add del">
          <ac:chgData name="Jillian Hebert" userId="8de1a47ebc1878c7" providerId="LiveId" clId="{7CB3ABFD-B0FD-4D80-A29C-4C1B979DCBF9}" dt="2021-04-16T20:01:17.288" v="17966"/>
          <ac:inkMkLst>
            <pc:docMk/>
            <pc:sldMk cId="2961435406" sldId="546"/>
            <ac:inkMk id="14" creationId="{070477C5-0410-4E4F-97A1-F84C2465C187}"/>
          </ac:inkMkLst>
        </pc:inkChg>
      </pc:sldChg>
      <pc:sldChg chg="add del replId">
        <pc:chgData name="Jillian Hebert" userId="8de1a47ebc1878c7" providerId="LiveId" clId="{7CB3ABFD-B0FD-4D80-A29C-4C1B979DCBF9}" dt="2021-04-15T17:37:22.565" v="10316" actId="47"/>
        <pc:sldMkLst>
          <pc:docMk/>
          <pc:sldMk cId="3155371966" sldId="546"/>
        </pc:sldMkLst>
      </pc:sldChg>
      <pc:sldChg chg="add del">
        <pc:chgData name="Jillian Hebert" userId="8de1a47ebc1878c7" providerId="LiveId" clId="{7CB3ABFD-B0FD-4D80-A29C-4C1B979DCBF9}" dt="2021-04-15T17:54:16.227" v="10822"/>
        <pc:sldMkLst>
          <pc:docMk/>
          <pc:sldMk cId="846081636" sldId="547"/>
        </pc:sldMkLst>
      </pc:sldChg>
      <pc:sldChg chg="addSp delSp modSp add del mod replId">
        <pc:chgData name="Jillian Hebert" userId="8de1a47ebc1878c7" providerId="LiveId" clId="{7CB3ABFD-B0FD-4D80-A29C-4C1B979DCBF9}" dt="2021-04-16T19:47:34.061" v="17647" actId="2696"/>
        <pc:sldMkLst>
          <pc:docMk/>
          <pc:sldMk cId="1151312161" sldId="547"/>
        </pc:sldMkLst>
        <pc:spChg chg="mod">
          <ac:chgData name="Jillian Hebert" userId="8de1a47ebc1878c7" providerId="LiveId" clId="{7CB3ABFD-B0FD-4D80-A29C-4C1B979DCBF9}" dt="2021-04-15T18:08:30.081" v="10953" actId="20577"/>
          <ac:spMkLst>
            <pc:docMk/>
            <pc:sldMk cId="1151312161" sldId="547"/>
            <ac:spMk id="3" creationId="{1F9A9172-18B8-4C4B-A46B-11B6C9C50511}"/>
          </ac:spMkLst>
        </pc:spChg>
        <pc:picChg chg="add mod modCrop">
          <ac:chgData name="Jillian Hebert" userId="8de1a47ebc1878c7" providerId="LiveId" clId="{7CB3ABFD-B0FD-4D80-A29C-4C1B979DCBF9}" dt="2021-04-15T20:05:18.249" v="13707" actId="1076"/>
          <ac:picMkLst>
            <pc:docMk/>
            <pc:sldMk cId="1151312161" sldId="547"/>
            <ac:picMk id="8" creationId="{411A0275-D726-46CC-B994-CAFBD2DCD68D}"/>
          </ac:picMkLst>
        </pc:picChg>
        <pc:picChg chg="del">
          <ac:chgData name="Jillian Hebert" userId="8de1a47ebc1878c7" providerId="LiveId" clId="{7CB3ABFD-B0FD-4D80-A29C-4C1B979DCBF9}" dt="2021-04-15T18:06:58.218" v="10929" actId="478"/>
          <ac:picMkLst>
            <pc:docMk/>
            <pc:sldMk cId="1151312161" sldId="547"/>
            <ac:picMk id="9" creationId="{1064CBDA-F356-425B-A30C-2155E73184DA}"/>
          </ac:picMkLst>
        </pc:picChg>
      </pc:sldChg>
      <pc:sldChg chg="add del replId">
        <pc:chgData name="Jillian Hebert" userId="8de1a47ebc1878c7" providerId="LiveId" clId="{7CB3ABFD-B0FD-4D80-A29C-4C1B979DCBF9}" dt="2021-04-15T17:37:22.565" v="10316" actId="47"/>
        <pc:sldMkLst>
          <pc:docMk/>
          <pc:sldMk cId="3708738711" sldId="547"/>
        </pc:sldMkLst>
      </pc:sldChg>
      <pc:sldChg chg="del">
        <pc:chgData name="Jillian Hebert" userId="8de1a47ebc1878c7" providerId="LiveId" clId="{7CB3ABFD-B0FD-4D80-A29C-4C1B979DCBF9}" dt="2021-04-16T19:47:57.721" v="17649" actId="47"/>
        <pc:sldMkLst>
          <pc:docMk/>
          <pc:sldMk cId="4025005377" sldId="547"/>
        </pc:sldMkLst>
      </pc:sldChg>
      <pc:sldChg chg="add del replId">
        <pc:chgData name="Jillian Hebert" userId="8de1a47ebc1878c7" providerId="LiveId" clId="{7CB3ABFD-B0FD-4D80-A29C-4C1B979DCBF9}" dt="2021-04-15T17:37:22.565" v="10316" actId="47"/>
        <pc:sldMkLst>
          <pc:docMk/>
          <pc:sldMk cId="3069780667" sldId="548"/>
        </pc:sldMkLst>
      </pc:sldChg>
      <pc:sldChg chg="addSp delSp modSp add mod replId modAnim delDesignElem modNotesTx">
        <pc:chgData name="Jillian Hebert" userId="8de1a47ebc1878c7" providerId="LiveId" clId="{7CB3ABFD-B0FD-4D80-A29C-4C1B979DCBF9}" dt="2021-04-19T14:27:02.100" v="21623" actId="20577"/>
        <pc:sldMkLst>
          <pc:docMk/>
          <pc:sldMk cId="3217400115" sldId="548"/>
        </pc:sldMkLst>
        <pc:spChg chg="mod">
          <ac:chgData name="Jillian Hebert" userId="8de1a47ebc1878c7" providerId="LiveId" clId="{7CB3ABFD-B0FD-4D80-A29C-4C1B979DCBF9}" dt="2021-04-19T13:10:29.802" v="21338" actId="27636"/>
          <ac:spMkLst>
            <pc:docMk/>
            <pc:sldMk cId="3217400115" sldId="548"/>
            <ac:spMk id="3" creationId="{20F2B0EB-881F-45E2-AF91-7910A242B8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217400115" sldId="548"/>
            <ac:spMk id="13" creationId="{B5DAA40F-4F28-4316-934E-C55D7C3AA018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217400115" sldId="548"/>
            <ac:spMk id="15" creationId="{F6D467C8-A8E0-468B-B88D-9CEEE37BFC59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217400115" sldId="548"/>
            <ac:spMk id="17" creationId="{3FCFB1DE-0B7E-48CC-BA90-B2AB0889F9D6}"/>
          </ac:spMkLst>
        </pc:spChg>
        <pc:picChg chg="del">
          <ac:chgData name="Jillian Hebert" userId="8de1a47ebc1878c7" providerId="LiveId" clId="{7CB3ABFD-B0FD-4D80-A29C-4C1B979DCBF9}" dt="2021-04-15T18:14:51.234" v="10959" actId="478"/>
          <ac:picMkLst>
            <pc:docMk/>
            <pc:sldMk cId="3217400115" sldId="548"/>
            <ac:picMk id="14" creationId="{B46B3F2A-30B0-4EDE-B380-9BD5C4472B83}"/>
          </ac:picMkLst>
        </pc:picChg>
        <pc:picChg chg="add mod">
          <ac:chgData name="Jillian Hebert" userId="8de1a47ebc1878c7" providerId="LiveId" clId="{7CB3ABFD-B0FD-4D80-A29C-4C1B979DCBF9}" dt="2021-04-15T18:15:37.352" v="10967" actId="1076"/>
          <ac:picMkLst>
            <pc:docMk/>
            <pc:sldMk cId="3217400115" sldId="548"/>
            <ac:picMk id="16" creationId="{65643AB7-5FF4-44C7-8498-35BF049DEFC1}"/>
          </ac:picMkLst>
        </pc:picChg>
      </pc:sldChg>
      <pc:sldChg chg="addSp delSp add del delDesignElem">
        <pc:chgData name="Jillian Hebert" userId="8de1a47ebc1878c7" providerId="LiveId" clId="{7CB3ABFD-B0FD-4D80-A29C-4C1B979DCBF9}" dt="2021-04-15T17:54:16.227" v="10822"/>
        <pc:sldMkLst>
          <pc:docMk/>
          <pc:sldMk cId="3396200672" sldId="548"/>
        </pc:sldMkLst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3396200672" sldId="548"/>
            <ac:spMk id="13" creationId="{B5DAA40F-4F28-4316-934E-C55D7C3AA018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3396200672" sldId="548"/>
            <ac:spMk id="15" creationId="{F6D467C8-A8E0-468B-B88D-9CEEE37BFC59}"/>
          </ac:spMkLst>
        </pc:spChg>
        <pc:spChg chg="add del">
          <ac:chgData name="Jillian Hebert" userId="8de1a47ebc1878c7" providerId="LiveId" clId="{7CB3ABFD-B0FD-4D80-A29C-4C1B979DCBF9}" dt="2021-04-15T17:54:16.227" v="10822"/>
          <ac:spMkLst>
            <pc:docMk/>
            <pc:sldMk cId="3396200672" sldId="548"/>
            <ac:spMk id="17" creationId="{3FCFB1DE-0B7E-48CC-BA90-B2AB0889F9D6}"/>
          </ac:spMkLst>
        </pc:spChg>
      </pc:sldChg>
      <pc:sldChg chg="addSp delSp modSp new del mod">
        <pc:chgData name="Jillian Hebert" userId="8de1a47ebc1878c7" providerId="LiveId" clId="{7CB3ABFD-B0FD-4D80-A29C-4C1B979DCBF9}" dt="2021-04-15T18:41:23.422" v="12323" actId="47"/>
        <pc:sldMkLst>
          <pc:docMk/>
          <pc:sldMk cId="1662694870" sldId="549"/>
        </pc:sldMkLst>
        <pc:spChg chg="mod">
          <ac:chgData name="Jillian Hebert" userId="8de1a47ebc1878c7" providerId="LiveId" clId="{7CB3ABFD-B0FD-4D80-A29C-4C1B979DCBF9}" dt="2021-04-15T18:19:03.804" v="11186" actId="20577"/>
          <ac:spMkLst>
            <pc:docMk/>
            <pc:sldMk cId="1662694870" sldId="549"/>
            <ac:spMk id="2" creationId="{AD007A56-3892-4AA5-93EE-AB952EC9E921}"/>
          </ac:spMkLst>
        </pc:spChg>
        <pc:spChg chg="mod">
          <ac:chgData name="Jillian Hebert" userId="8de1a47ebc1878c7" providerId="LiveId" clId="{7CB3ABFD-B0FD-4D80-A29C-4C1B979DCBF9}" dt="2021-04-15T18:19:07.552" v="11198" actId="20577"/>
          <ac:spMkLst>
            <pc:docMk/>
            <pc:sldMk cId="1662694870" sldId="549"/>
            <ac:spMk id="3" creationId="{D6FF5DD8-5A7D-41F7-A7B6-89F518D45904}"/>
          </ac:spMkLst>
        </pc:spChg>
        <pc:spChg chg="mod">
          <ac:chgData name="Jillian Hebert" userId="8de1a47ebc1878c7" providerId="LiveId" clId="{7CB3ABFD-B0FD-4D80-A29C-4C1B979DCBF9}" dt="2021-04-15T18:26:58.708" v="11641" actId="20577"/>
          <ac:spMkLst>
            <pc:docMk/>
            <pc:sldMk cId="1662694870" sldId="549"/>
            <ac:spMk id="4" creationId="{68CA655C-413E-4169-9C76-C8613A2D034D}"/>
          </ac:spMkLst>
        </pc:spChg>
        <pc:spChg chg="mod">
          <ac:chgData name="Jillian Hebert" userId="8de1a47ebc1878c7" providerId="LiveId" clId="{7CB3ABFD-B0FD-4D80-A29C-4C1B979DCBF9}" dt="2021-04-15T18:19:09.982" v="11208" actId="20577"/>
          <ac:spMkLst>
            <pc:docMk/>
            <pc:sldMk cId="1662694870" sldId="549"/>
            <ac:spMk id="5" creationId="{60609A2B-5EB3-459B-AEBD-596C3B35955D}"/>
          </ac:spMkLst>
        </pc:spChg>
        <pc:spChg chg="mod">
          <ac:chgData name="Jillian Hebert" userId="8de1a47ebc1878c7" providerId="LiveId" clId="{7CB3ABFD-B0FD-4D80-A29C-4C1B979DCBF9}" dt="2021-04-15T18:30:06.815" v="11684" actId="1076"/>
          <ac:spMkLst>
            <pc:docMk/>
            <pc:sldMk cId="1662694870" sldId="549"/>
            <ac:spMk id="6" creationId="{F5E85E4B-9D40-419E-AD1D-DC2385662C52}"/>
          </ac:spMkLst>
        </pc:spChg>
        <pc:spChg chg="mod">
          <ac:chgData name="Jillian Hebert" userId="8de1a47ebc1878c7" providerId="LiveId" clId="{7CB3ABFD-B0FD-4D80-A29C-4C1B979DCBF9}" dt="2021-04-15T18:21:54.505" v="11348" actId="20577"/>
          <ac:spMkLst>
            <pc:docMk/>
            <pc:sldMk cId="1662694870" sldId="549"/>
            <ac:spMk id="7" creationId="{7FE1FBA9-D450-4854-BC6A-5C69992DC15F}"/>
          </ac:spMkLst>
        </pc:spChg>
        <pc:spChg chg="del">
          <ac:chgData name="Jillian Hebert" userId="8de1a47ebc1878c7" providerId="LiveId" clId="{7CB3ABFD-B0FD-4D80-A29C-4C1B979DCBF9}" dt="2021-04-15T18:21:49.997" v="11338" actId="478"/>
          <ac:spMkLst>
            <pc:docMk/>
            <pc:sldMk cId="1662694870" sldId="549"/>
            <ac:spMk id="8" creationId="{D8CD053E-8773-4193-8E61-18ECEEA9802B}"/>
          </ac:spMkLst>
        </pc:spChg>
        <pc:spChg chg="add mod">
          <ac:chgData name="Jillian Hebert" userId="8de1a47ebc1878c7" providerId="LiveId" clId="{7CB3ABFD-B0FD-4D80-A29C-4C1B979DCBF9}" dt="2021-04-15T18:21:50.374" v="11339"/>
          <ac:spMkLst>
            <pc:docMk/>
            <pc:sldMk cId="1662694870" sldId="549"/>
            <ac:spMk id="10" creationId="{CF40229F-B7F3-4BC4-8137-A289A2A0F621}"/>
          </ac:spMkLst>
        </pc:spChg>
      </pc:sldChg>
      <pc:sldChg chg="modSp new del mod">
        <pc:chgData name="Jillian Hebert" userId="8de1a47ebc1878c7" providerId="LiveId" clId="{7CB3ABFD-B0FD-4D80-A29C-4C1B979DCBF9}" dt="2021-04-15T18:21:46.518" v="11337" actId="47"/>
        <pc:sldMkLst>
          <pc:docMk/>
          <pc:sldMk cId="3664912065" sldId="550"/>
        </pc:sldMkLst>
        <pc:spChg chg="mod">
          <ac:chgData name="Jillian Hebert" userId="8de1a47ebc1878c7" providerId="LiveId" clId="{7CB3ABFD-B0FD-4D80-A29C-4C1B979DCBF9}" dt="2021-04-15T18:21:03.115" v="11299" actId="20577"/>
          <ac:spMkLst>
            <pc:docMk/>
            <pc:sldMk cId="3664912065" sldId="550"/>
            <ac:spMk id="2" creationId="{7BEE0FD2-F022-42C6-AFDF-CCF71DCB7A64}"/>
          </ac:spMkLst>
        </pc:spChg>
      </pc:sldChg>
      <pc:sldChg chg="addSp delSp modSp new del mod">
        <pc:chgData name="Jillian Hebert" userId="8de1a47ebc1878c7" providerId="LiveId" clId="{7CB3ABFD-B0FD-4D80-A29C-4C1B979DCBF9}" dt="2021-04-18T21:03:41.934" v="20876" actId="47"/>
        <pc:sldMkLst>
          <pc:docMk/>
          <pc:sldMk cId="3284025541" sldId="551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284025541" sldId="551"/>
            <ac:spMk id="2" creationId="{443F6BFE-9AEB-434F-B999-CCF84C67F738}"/>
          </ac:spMkLst>
        </pc:spChg>
        <pc:spChg chg="mod">
          <ac:chgData name="Jillian Hebert" userId="8de1a47ebc1878c7" providerId="LiveId" clId="{7CB3ABFD-B0FD-4D80-A29C-4C1B979DCBF9}" dt="2021-04-18T20:59:11.552" v="20692" actId="20577"/>
          <ac:spMkLst>
            <pc:docMk/>
            <pc:sldMk cId="3284025541" sldId="551"/>
            <ac:spMk id="3" creationId="{C44FA32F-0A90-4CCF-A2DF-27AA695A476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284025541" sldId="551"/>
            <ac:spMk id="4" creationId="{4422C08D-9E4E-44B2-8554-10C5E43A9714}"/>
          </ac:spMkLst>
        </pc:spChg>
        <pc:spChg chg="del">
          <ac:chgData name="Jillian Hebert" userId="8de1a47ebc1878c7" providerId="LiveId" clId="{7CB3ABFD-B0FD-4D80-A29C-4C1B979DCBF9}" dt="2021-04-15T18:21:42.766" v="11335" actId="478"/>
          <ac:spMkLst>
            <pc:docMk/>
            <pc:sldMk cId="3284025541" sldId="551"/>
            <ac:spMk id="5" creationId="{03AB644F-051E-4938-BBB6-31025575E8C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284025541" sldId="551"/>
            <ac:spMk id="6" creationId="{05EB6BEE-FEE2-4680-BDA0-799431EB8F75}"/>
          </ac:spMkLst>
        </pc:spChg>
        <pc:spChg chg="add mod">
          <ac:chgData name="Jillian Hebert" userId="8de1a47ebc1878c7" providerId="LiveId" clId="{7CB3ABFD-B0FD-4D80-A29C-4C1B979DCBF9}" dt="2021-04-15T18:21:43.116" v="11336"/>
          <ac:spMkLst>
            <pc:docMk/>
            <pc:sldMk cId="3284025541" sldId="551"/>
            <ac:spMk id="7" creationId="{409C2361-5E0C-4E05-A209-EBDD1940E7FB}"/>
          </ac:spMkLst>
        </pc:spChg>
      </pc:sldChg>
      <pc:sldChg chg="addSp delSp modSp new mod setBg delDesignElem">
        <pc:chgData name="Jillian Hebert" userId="8de1a47ebc1878c7" providerId="LiveId" clId="{7CB3ABFD-B0FD-4D80-A29C-4C1B979DCBF9}" dt="2021-04-16T20:01:17.288" v="17966"/>
        <pc:sldMkLst>
          <pc:docMk/>
          <pc:sldMk cId="302666090" sldId="552"/>
        </pc:sldMkLst>
        <pc:spChg chg="mod">
          <ac:chgData name="Jillian Hebert" userId="8de1a47ebc1878c7" providerId="LiveId" clId="{7CB3ABFD-B0FD-4D80-A29C-4C1B979DCBF9}" dt="2021-04-15T18:22:23.903" v="11350" actId="26606"/>
          <ac:spMkLst>
            <pc:docMk/>
            <pc:sldMk cId="302666090" sldId="552"/>
            <ac:spMk id="2" creationId="{D3C583B7-62AA-4BDD-A5E5-C386C68322BE}"/>
          </ac:spMkLst>
        </pc:spChg>
        <pc:spChg chg="mod">
          <ac:chgData name="Jillian Hebert" userId="8de1a47ebc1878c7" providerId="LiveId" clId="{7CB3ABFD-B0FD-4D80-A29C-4C1B979DCBF9}" dt="2021-04-15T18:22:23.903" v="11350" actId="26606"/>
          <ac:spMkLst>
            <pc:docMk/>
            <pc:sldMk cId="302666090" sldId="552"/>
            <ac:spMk id="3" creationId="{436C04C2-7B42-4BEB-B0A9-333A9B4CE347}"/>
          </ac:spMkLst>
        </pc:spChg>
        <pc:spChg chg="del">
          <ac:chgData name="Jillian Hebert" userId="8de1a47ebc1878c7" providerId="LiveId" clId="{7CB3ABFD-B0FD-4D80-A29C-4C1B979DCBF9}" dt="2021-04-15T18:21:37.223" v="11333" actId="478"/>
          <ac:spMkLst>
            <pc:docMk/>
            <pc:sldMk cId="302666090" sldId="552"/>
            <ac:spMk id="4" creationId="{A247EAC8-901C-4713-81F3-D9370CAF3B57}"/>
          </ac:spMkLst>
        </pc:spChg>
        <pc:spChg chg="mod">
          <ac:chgData name="Jillian Hebert" userId="8de1a47ebc1878c7" providerId="LiveId" clId="{7CB3ABFD-B0FD-4D80-A29C-4C1B979DCBF9}" dt="2021-04-15T18:22:23.903" v="11350" actId="26606"/>
          <ac:spMkLst>
            <pc:docMk/>
            <pc:sldMk cId="302666090" sldId="552"/>
            <ac:spMk id="5" creationId="{89D058C6-9153-4B2B-B696-01F8AA59FEA1}"/>
          </ac:spMkLst>
        </pc:spChg>
        <pc:spChg chg="del">
          <ac:chgData name="Jillian Hebert" userId="8de1a47ebc1878c7" providerId="LiveId" clId="{7CB3ABFD-B0FD-4D80-A29C-4C1B979DCBF9}" dt="2021-04-15T18:21:25.072" v="11323" actId="478"/>
          <ac:spMkLst>
            <pc:docMk/>
            <pc:sldMk cId="302666090" sldId="552"/>
            <ac:spMk id="6" creationId="{261E6D64-1CCD-4B4A-BB21-E980542F0930}"/>
          </ac:spMkLst>
        </pc:spChg>
        <pc:spChg chg="add del mod">
          <ac:chgData name="Jillian Hebert" userId="8de1a47ebc1878c7" providerId="LiveId" clId="{7CB3ABFD-B0FD-4D80-A29C-4C1B979DCBF9}" dt="2021-04-15T18:22:18.393" v="11349" actId="21"/>
          <ac:spMkLst>
            <pc:docMk/>
            <pc:sldMk cId="302666090" sldId="552"/>
            <ac:spMk id="7" creationId="{CF76CF8A-D288-48DD-98F1-B903DF136E0A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10" creationId="{DA381740-063A-41A4-836D-85D14980EE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12" creationId="{289ED1AA-8684-4D37-B208-8777E1A7780D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14" creationId="{5E0D0E5A-6E97-46A9-AF74-EAEA1E044294}"/>
          </ac:spMkLst>
        </pc:spChg>
        <pc:spChg chg="add mod">
          <ac:chgData name="Jillian Hebert" userId="8de1a47ebc1878c7" providerId="LiveId" clId="{7CB3ABFD-B0FD-4D80-A29C-4C1B979DCBF9}" dt="2021-04-15T18:22:39.610" v="11352" actId="207"/>
          <ac:spMkLst>
            <pc:docMk/>
            <pc:sldMk cId="302666090" sldId="552"/>
            <ac:spMk id="15" creationId="{71772BA4-691C-478A-B948-A8016774F228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16" creationId="{E197A7FD-CD8D-4609-AE35-64C89063E332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18" creationId="{4180E01B-B1F4-437C-807D-1C930718EE64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02666090" sldId="552"/>
            <ac:spMk id="20" creationId="{C0B64B74-19BE-47D9-8BB8-7081BF0E0833}"/>
          </ac:spMkLst>
        </pc:spChg>
      </pc:sldChg>
      <pc:sldChg chg="addSp delSp modSp new mod modAnim modNotesTx">
        <pc:chgData name="Jillian Hebert" userId="8de1a47ebc1878c7" providerId="LiveId" clId="{7CB3ABFD-B0FD-4D80-A29C-4C1B979DCBF9}" dt="2021-04-20T13:45:03.719" v="22097" actId="20577"/>
        <pc:sldMkLst>
          <pc:docMk/>
          <pc:sldMk cId="1711316764" sldId="553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711316764" sldId="553"/>
            <ac:spMk id="2" creationId="{5523304B-49A1-46B9-954A-121EBABDF17A}"/>
          </ac:spMkLst>
        </pc:spChg>
        <pc:spChg chg="mod">
          <ac:chgData name="Jillian Hebert" userId="8de1a47ebc1878c7" providerId="LiveId" clId="{7CB3ABFD-B0FD-4D80-A29C-4C1B979DCBF9}" dt="2021-04-18T20:50:06.507" v="20611" actId="20577"/>
          <ac:spMkLst>
            <pc:docMk/>
            <pc:sldMk cId="1711316764" sldId="553"/>
            <ac:spMk id="3" creationId="{CE8B22B7-5CA2-4BDD-AD76-F278550263A4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711316764" sldId="553"/>
            <ac:spMk id="4" creationId="{A8829476-AA8E-464F-81CE-4E4603FB5234}"/>
          </ac:spMkLst>
        </pc:spChg>
        <pc:spChg chg="del">
          <ac:chgData name="Jillian Hebert" userId="8de1a47ebc1878c7" providerId="LiveId" clId="{7CB3ABFD-B0FD-4D80-A29C-4C1B979DCBF9}" dt="2021-04-15T18:43:32.294" v="12505" actId="478"/>
          <ac:spMkLst>
            <pc:docMk/>
            <pc:sldMk cId="1711316764" sldId="553"/>
            <ac:spMk id="5" creationId="{9119BDE7-96A4-4962-9A7B-794EC96972E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711316764" sldId="553"/>
            <ac:spMk id="6" creationId="{8BE36B62-BD62-4E56-8AD3-3F2F6F615E2E}"/>
          </ac:spMkLst>
        </pc:spChg>
        <pc:spChg chg="add del mod">
          <ac:chgData name="Jillian Hebert" userId="8de1a47ebc1878c7" providerId="LiveId" clId="{7CB3ABFD-B0FD-4D80-A29C-4C1B979DCBF9}" dt="2021-04-19T03:11:48.747" v="21314" actId="478"/>
          <ac:spMkLst>
            <pc:docMk/>
            <pc:sldMk cId="1711316764" sldId="553"/>
            <ac:spMk id="7" creationId="{174E0952-C8BE-414C-8805-E4D3015DEE28}"/>
          </ac:spMkLst>
        </pc:spChg>
        <pc:spChg chg="add mod">
          <ac:chgData name="Jillian Hebert" userId="8de1a47ebc1878c7" providerId="LiveId" clId="{7CB3ABFD-B0FD-4D80-A29C-4C1B979DCBF9}" dt="2021-04-19T03:11:49.360" v="21315"/>
          <ac:spMkLst>
            <pc:docMk/>
            <pc:sldMk cId="1711316764" sldId="553"/>
            <ac:spMk id="8" creationId="{4EB87C0D-FE32-4EB3-A6CF-0321A3A237BF}"/>
          </ac:spMkLst>
        </pc:spChg>
      </pc:sldChg>
      <pc:sldChg chg="addSp delSp modSp new mod modAnim">
        <pc:chgData name="Jillian Hebert" userId="8de1a47ebc1878c7" providerId="LiveId" clId="{7CB3ABFD-B0FD-4D80-A29C-4C1B979DCBF9}" dt="2021-04-19T14:13:34.028" v="21357" actId="20577"/>
        <pc:sldMkLst>
          <pc:docMk/>
          <pc:sldMk cId="1394663278" sldId="554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94663278" sldId="554"/>
            <ac:spMk id="2" creationId="{D05535CD-A000-49A7-B4B8-1C8CB879F985}"/>
          </ac:spMkLst>
        </pc:spChg>
        <pc:spChg chg="mod">
          <ac:chgData name="Jillian Hebert" userId="8de1a47ebc1878c7" providerId="LiveId" clId="{7CB3ABFD-B0FD-4D80-A29C-4C1B979DCBF9}" dt="2021-04-19T14:13:34.028" v="21357" actId="20577"/>
          <ac:spMkLst>
            <pc:docMk/>
            <pc:sldMk cId="1394663278" sldId="554"/>
            <ac:spMk id="3" creationId="{2818CC3F-2667-4E79-93F5-5F3AB5BAE991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94663278" sldId="554"/>
            <ac:spMk id="4" creationId="{646B1327-CB78-4F60-98CA-B4363E89A639}"/>
          </ac:spMkLst>
        </pc:spChg>
        <pc:spChg chg="del">
          <ac:chgData name="Jillian Hebert" userId="8de1a47ebc1878c7" providerId="LiveId" clId="{7CB3ABFD-B0FD-4D80-A29C-4C1B979DCBF9}" dt="2021-04-16T18:20:26.219" v="14771" actId="478"/>
          <ac:spMkLst>
            <pc:docMk/>
            <pc:sldMk cId="1394663278" sldId="554"/>
            <ac:spMk id="5" creationId="{5D217B08-DC46-4DE3-B73F-1248AC83BE3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94663278" sldId="554"/>
            <ac:spMk id="6" creationId="{FDD47655-5A4E-4BEF-BB9A-45242371391E}"/>
          </ac:spMkLst>
        </pc:spChg>
        <pc:spChg chg="add mod">
          <ac:chgData name="Jillian Hebert" userId="8de1a47ebc1878c7" providerId="LiveId" clId="{7CB3ABFD-B0FD-4D80-A29C-4C1B979DCBF9}" dt="2021-04-16T18:20:26.567" v="14772"/>
          <ac:spMkLst>
            <pc:docMk/>
            <pc:sldMk cId="1394663278" sldId="554"/>
            <ac:spMk id="7" creationId="{E293FC92-7D8A-4C84-BBF1-0AA627A50427}"/>
          </ac:spMkLst>
        </pc:spChg>
      </pc:sldChg>
      <pc:sldChg chg="addSp delSp modSp new mod setBg">
        <pc:chgData name="Jillian Hebert" userId="8de1a47ebc1878c7" providerId="LiveId" clId="{7CB3ABFD-B0FD-4D80-A29C-4C1B979DCBF9}" dt="2021-04-19T03:10:37.386" v="21305" actId="1076"/>
        <pc:sldMkLst>
          <pc:docMk/>
          <pc:sldMk cId="2125616343" sldId="555"/>
        </pc:sldMkLst>
        <pc:spChg chg="del mod">
          <ac:chgData name="Jillian Hebert" userId="8de1a47ebc1878c7" providerId="LiveId" clId="{7CB3ABFD-B0FD-4D80-A29C-4C1B979DCBF9}" dt="2021-04-16T18:23:21.268" v="14833" actId="478"/>
          <ac:spMkLst>
            <pc:docMk/>
            <pc:sldMk cId="2125616343" sldId="555"/>
            <ac:spMk id="2" creationId="{18A2982C-EE7D-4FC4-BE9E-A07F1809CD68}"/>
          </ac:spMkLst>
        </pc:spChg>
        <pc:spChg chg="del">
          <ac:chgData name="Jillian Hebert" userId="8de1a47ebc1878c7" providerId="LiveId" clId="{7CB3ABFD-B0FD-4D80-A29C-4C1B979DCBF9}" dt="2021-04-16T18:22:32.322" v="14819" actId="478"/>
          <ac:spMkLst>
            <pc:docMk/>
            <pc:sldMk cId="2125616343" sldId="555"/>
            <ac:spMk id="3" creationId="{AF385085-0AE8-43C1-B5BF-1BA5F6BDF628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125616343" sldId="555"/>
            <ac:spMk id="4" creationId="{28842FC0-7B4C-4B5D-8E4B-32006E334530}"/>
          </ac:spMkLst>
        </pc:spChg>
        <pc:spChg chg="del">
          <ac:chgData name="Jillian Hebert" userId="8de1a47ebc1878c7" providerId="LiveId" clId="{7CB3ABFD-B0FD-4D80-A29C-4C1B979DCBF9}" dt="2021-04-16T18:22:35.463" v="14820" actId="478"/>
          <ac:spMkLst>
            <pc:docMk/>
            <pc:sldMk cId="2125616343" sldId="555"/>
            <ac:spMk id="5" creationId="{462E96D7-04E9-4162-8456-B71E997A8E13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125616343" sldId="555"/>
            <ac:spMk id="6" creationId="{9CBC99E9-F315-4C06-838E-7E076F5E6314}"/>
          </ac:spMkLst>
        </pc:spChg>
        <pc:spChg chg="add mod">
          <ac:chgData name="Jillian Hebert" userId="8de1a47ebc1878c7" providerId="LiveId" clId="{7CB3ABFD-B0FD-4D80-A29C-4C1B979DCBF9}" dt="2021-04-16T18:22:35.779" v="14821"/>
          <ac:spMkLst>
            <pc:docMk/>
            <pc:sldMk cId="2125616343" sldId="555"/>
            <ac:spMk id="7" creationId="{592CE097-C0BF-410C-A302-CC113A7B5273}"/>
          </ac:spMkLst>
        </pc:spChg>
        <pc:spChg chg="add mod">
          <ac:chgData name="Jillian Hebert" userId="8de1a47ebc1878c7" providerId="LiveId" clId="{7CB3ABFD-B0FD-4D80-A29C-4C1B979DCBF9}" dt="2021-04-19T03:10:37.386" v="21305" actId="1076"/>
          <ac:spMkLst>
            <pc:docMk/>
            <pc:sldMk cId="2125616343" sldId="555"/>
            <ac:spMk id="8" creationId="{5052BE20-D709-435F-89BC-D5551E3A93FF}"/>
          </ac:spMkLst>
        </pc:spChg>
        <pc:spChg chg="add del mod">
          <ac:chgData name="Jillian Hebert" userId="8de1a47ebc1878c7" providerId="LiveId" clId="{7CB3ABFD-B0FD-4D80-A29C-4C1B979DCBF9}" dt="2021-04-16T18:23:24.641" v="14834" actId="478"/>
          <ac:spMkLst>
            <pc:docMk/>
            <pc:sldMk cId="2125616343" sldId="555"/>
            <ac:spMk id="9" creationId="{BCD68B18-B47B-46A5-9B35-CCDDABB757CA}"/>
          </ac:spMkLst>
        </pc:spChg>
        <pc:picChg chg="add mod">
          <ac:chgData name="Jillian Hebert" userId="8de1a47ebc1878c7" providerId="LiveId" clId="{7CB3ABFD-B0FD-4D80-A29C-4C1B979DCBF9}" dt="2021-04-16T18:23:56.199" v="14839" actId="1076"/>
          <ac:picMkLst>
            <pc:docMk/>
            <pc:sldMk cId="2125616343" sldId="555"/>
            <ac:picMk id="1026" creationId="{D1539E03-CB3F-45B2-8007-5DF34EE673E6}"/>
          </ac:picMkLst>
        </pc:picChg>
      </pc:sldChg>
      <pc:sldChg chg="addSp delSp modSp add mod modAnim modNotesTx">
        <pc:chgData name="Jillian Hebert" userId="8de1a47ebc1878c7" providerId="LiveId" clId="{7CB3ABFD-B0FD-4D80-A29C-4C1B979DCBF9}" dt="2021-04-19T14:18:49.040" v="21433" actId="20577"/>
        <pc:sldMkLst>
          <pc:docMk/>
          <pc:sldMk cId="3966864147" sldId="556"/>
        </pc:sldMkLst>
        <pc:spChg chg="mod">
          <ac:chgData name="Jillian Hebert" userId="8de1a47ebc1878c7" providerId="LiveId" clId="{7CB3ABFD-B0FD-4D80-A29C-4C1B979DCBF9}" dt="2021-04-16T20:45:49.100" v="18370" actId="20577"/>
          <ac:spMkLst>
            <pc:docMk/>
            <pc:sldMk cId="3966864147" sldId="556"/>
            <ac:spMk id="3" creationId="{6B3CA0B2-8FD6-43DE-A593-7929647FBE55}"/>
          </ac:spMkLst>
        </pc:spChg>
        <pc:spChg chg="add mod">
          <ac:chgData name="Jillian Hebert" userId="8de1a47ebc1878c7" providerId="LiveId" clId="{7CB3ABFD-B0FD-4D80-A29C-4C1B979DCBF9}" dt="2021-04-18T19:31:04.467" v="19288" actId="20577"/>
          <ac:spMkLst>
            <pc:docMk/>
            <pc:sldMk cId="3966864147" sldId="556"/>
            <ac:spMk id="9" creationId="{35B32003-48BE-4E30-B360-685673D33836}"/>
          </ac:spMkLst>
        </pc:spChg>
        <pc:spChg chg="add mod">
          <ac:chgData name="Jillian Hebert" userId="8de1a47ebc1878c7" providerId="LiveId" clId="{7CB3ABFD-B0FD-4D80-A29C-4C1B979DCBF9}" dt="2021-04-18T19:29:37.068" v="19272" actId="14100"/>
          <ac:spMkLst>
            <pc:docMk/>
            <pc:sldMk cId="3966864147" sldId="556"/>
            <ac:spMk id="12" creationId="{8903A721-F7B0-4A0F-8577-5394E4EDFEFA}"/>
          </ac:spMkLst>
        </pc:spChg>
        <pc:spChg chg="add mod">
          <ac:chgData name="Jillian Hebert" userId="8de1a47ebc1878c7" providerId="LiveId" clId="{7CB3ABFD-B0FD-4D80-A29C-4C1B979DCBF9}" dt="2021-04-18T19:31:11.894" v="19290" actId="14100"/>
          <ac:spMkLst>
            <pc:docMk/>
            <pc:sldMk cId="3966864147" sldId="556"/>
            <ac:spMk id="13" creationId="{3FEE3E41-C978-4868-BE9B-A125C9E0B495}"/>
          </ac:spMkLst>
        </pc:spChg>
        <pc:spChg chg="add del mod">
          <ac:chgData name="Jillian Hebert" userId="8de1a47ebc1878c7" providerId="LiveId" clId="{7CB3ABFD-B0FD-4D80-A29C-4C1B979DCBF9}" dt="2021-04-18T19:30:47.449" v="19286"/>
          <ac:spMkLst>
            <pc:docMk/>
            <pc:sldMk cId="3966864147" sldId="556"/>
            <ac:spMk id="14" creationId="{6CC9EAB4-F3B1-4E45-A9E9-C95E07354DD4}"/>
          </ac:spMkLst>
        </pc:spChg>
        <pc:spChg chg="add mod">
          <ac:chgData name="Jillian Hebert" userId="8de1a47ebc1878c7" providerId="LiveId" clId="{7CB3ABFD-B0FD-4D80-A29C-4C1B979DCBF9}" dt="2021-04-18T21:05:05.587" v="20881" actId="14100"/>
          <ac:spMkLst>
            <pc:docMk/>
            <pc:sldMk cId="3966864147" sldId="556"/>
            <ac:spMk id="15" creationId="{403574F8-E0AA-4AEF-B293-3DAE5BB525BB}"/>
          </ac:spMkLst>
        </pc:spChg>
        <pc:picChg chg="del">
          <ac:chgData name="Jillian Hebert" userId="8de1a47ebc1878c7" providerId="LiveId" clId="{7CB3ABFD-B0FD-4D80-A29C-4C1B979DCBF9}" dt="2021-04-18T19:26:11.055" v="19242" actId="478"/>
          <ac:picMkLst>
            <pc:docMk/>
            <pc:sldMk cId="3966864147" sldId="556"/>
            <ac:picMk id="7" creationId="{EBA1895D-03E2-430C-8F7A-9806D9ADF675}"/>
          </ac:picMkLst>
        </pc:picChg>
        <pc:picChg chg="add mod">
          <ac:chgData name="Jillian Hebert" userId="8de1a47ebc1878c7" providerId="LiveId" clId="{7CB3ABFD-B0FD-4D80-A29C-4C1B979DCBF9}" dt="2021-04-18T19:30:29.826" v="19282" actId="1076"/>
          <ac:picMkLst>
            <pc:docMk/>
            <pc:sldMk cId="3966864147" sldId="556"/>
            <ac:picMk id="8" creationId="{F91C4112-DB7C-478E-AFE6-F312231D22DA}"/>
          </ac:picMkLst>
        </pc:picChg>
      </pc:sldChg>
      <pc:sldChg chg="addSp delSp modSp add mod modAnim delDesignElem modNotesTx">
        <pc:chgData name="Jillian Hebert" userId="8de1a47ebc1878c7" providerId="LiveId" clId="{7CB3ABFD-B0FD-4D80-A29C-4C1B979DCBF9}" dt="2021-04-20T13:18:54.751" v="22090"/>
        <pc:sldMkLst>
          <pc:docMk/>
          <pc:sldMk cId="515194977" sldId="557"/>
        </pc:sldMkLst>
        <pc:spChg chg="mod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2" creationId="{F68ED2FF-13C6-4CF9-AB6D-8BB2F67501C4}"/>
          </ac:spMkLst>
        </pc:spChg>
        <pc:spChg chg="mod">
          <ac:chgData name="Jillian Hebert" userId="8de1a47ebc1878c7" providerId="LiveId" clId="{7CB3ABFD-B0FD-4D80-A29C-4C1B979DCBF9}" dt="2021-04-16T20:48:37.550" v="18429" actId="20577"/>
          <ac:spMkLst>
            <pc:docMk/>
            <pc:sldMk cId="515194977" sldId="557"/>
            <ac:spMk id="3" creationId="{71121824-85B2-4F62-9B27-6348746164A9}"/>
          </ac:spMkLst>
        </pc:spChg>
        <pc:spChg chg="mod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4" creationId="{9DE28A41-8010-4769-AA87-B21A502CD060}"/>
          </ac:spMkLst>
        </pc:spChg>
        <pc:spChg chg="mod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6" creationId="{332F7F3C-6DE4-4FB2-B611-7C05C6DFF6CB}"/>
          </ac:spMkLst>
        </pc:spChg>
        <pc:spChg chg="del mod ord">
          <ac:chgData name="Jillian Hebert" userId="8de1a47ebc1878c7" providerId="LiveId" clId="{7CB3ABFD-B0FD-4D80-A29C-4C1B979DCBF9}" dt="2021-04-16T20:58:43.396" v="18581" actId="478"/>
          <ac:spMkLst>
            <pc:docMk/>
            <pc:sldMk cId="515194977" sldId="557"/>
            <ac:spMk id="10" creationId="{334CEE28-2109-4024-BA4F-09958A369FA9}"/>
          </ac:spMkLst>
        </pc:spChg>
        <pc:spChg chg="add del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11" creationId="{C05CBC3C-2E5A-4839-8B9B-2E5A6ADF0F58}"/>
          </ac:spMkLst>
        </pc:spChg>
        <pc:spChg chg="add del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13" creationId="{827FF362-FC97-4BF5-949B-D4ADFA26E457}"/>
          </ac:spMkLst>
        </pc:spChg>
        <pc:spChg chg="add mod">
          <ac:chgData name="Jillian Hebert" userId="8de1a47ebc1878c7" providerId="LiveId" clId="{7CB3ABFD-B0FD-4D80-A29C-4C1B979DCBF9}" dt="2021-04-16T20:58:43.648" v="18582"/>
          <ac:spMkLst>
            <pc:docMk/>
            <pc:sldMk cId="515194977" sldId="557"/>
            <ac:spMk id="15" creationId="{FA069C81-114A-4D25-9E6D-268AD5DCCB9C}"/>
          </ac:spMkLst>
        </pc:spChg>
        <pc:spChg chg="add mod">
          <ac:chgData name="Jillian Hebert" userId="8de1a47ebc1878c7" providerId="LiveId" clId="{7CB3ABFD-B0FD-4D80-A29C-4C1B979DCBF9}" dt="2021-04-18T20:21:58.437" v="19955" actId="1076"/>
          <ac:spMkLst>
            <pc:docMk/>
            <pc:sldMk cId="515194977" sldId="557"/>
            <ac:spMk id="17" creationId="{B3F87601-7EDD-44F4-A5A9-62D92AE69739}"/>
          </ac:spMkLst>
        </pc:spChg>
        <pc:spChg chg="add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18" creationId="{AE6A207B-97BE-4DE3-B7BA-6EB713664F78}"/>
          </ac:spMkLst>
        </pc:spChg>
        <pc:spChg chg="add mod">
          <ac:chgData name="Jillian Hebert" userId="8de1a47ebc1878c7" providerId="LiveId" clId="{7CB3ABFD-B0FD-4D80-A29C-4C1B979DCBF9}" dt="2021-04-18T20:22:08.863" v="19957" actId="1076"/>
          <ac:spMkLst>
            <pc:docMk/>
            <pc:sldMk cId="515194977" sldId="557"/>
            <ac:spMk id="19" creationId="{580616F7-8522-4ED6-8EBD-102B1D42B34F}"/>
          </ac:spMkLst>
        </pc:spChg>
        <pc:spChg chg="add">
          <ac:chgData name="Jillian Hebert" userId="8de1a47ebc1878c7" providerId="LiveId" clId="{7CB3ABFD-B0FD-4D80-A29C-4C1B979DCBF9}" dt="2021-04-16T20:47:42.338" v="18389" actId="26606"/>
          <ac:spMkLst>
            <pc:docMk/>
            <pc:sldMk cId="515194977" sldId="557"/>
            <ac:spMk id="20" creationId="{3CE8AF5E-D374-4CF1-90CC-35CF73B81C3E}"/>
          </ac:spMkLst>
        </pc:spChg>
        <pc:spChg chg="add mod">
          <ac:chgData name="Jillian Hebert" userId="8de1a47ebc1878c7" providerId="LiveId" clId="{7CB3ABFD-B0FD-4D80-A29C-4C1B979DCBF9}" dt="2021-04-18T20:22:45.311" v="19963" actId="1076"/>
          <ac:spMkLst>
            <pc:docMk/>
            <pc:sldMk cId="515194977" sldId="557"/>
            <ac:spMk id="21" creationId="{26282FD9-73F1-44EB-B7AA-ECEC905B3853}"/>
          </ac:spMkLst>
        </pc:spChg>
        <pc:spChg chg="add mod">
          <ac:chgData name="Jillian Hebert" userId="8de1a47ebc1878c7" providerId="LiveId" clId="{7CB3ABFD-B0FD-4D80-A29C-4C1B979DCBF9}" dt="2021-04-18T20:22:56.114" v="19965" actId="1076"/>
          <ac:spMkLst>
            <pc:docMk/>
            <pc:sldMk cId="515194977" sldId="557"/>
            <ac:spMk id="23" creationId="{D6AC7648-7901-4B43-A0FE-8C003BEE5212}"/>
          </ac:spMkLst>
        </pc:spChg>
        <pc:spChg chg="add mod">
          <ac:chgData name="Jillian Hebert" userId="8de1a47ebc1878c7" providerId="LiveId" clId="{7CB3ABFD-B0FD-4D80-A29C-4C1B979DCBF9}" dt="2021-04-18T20:25:25.862" v="19967" actId="1076"/>
          <ac:spMkLst>
            <pc:docMk/>
            <pc:sldMk cId="515194977" sldId="557"/>
            <ac:spMk id="24" creationId="{008647E0-1E7C-4E89-BF6E-C5DFECB0BB6E}"/>
          </ac:spMkLst>
        </pc:spChg>
        <pc:spChg chg="add mod">
          <ac:chgData name="Jillian Hebert" userId="8de1a47ebc1878c7" providerId="LiveId" clId="{7CB3ABFD-B0FD-4D80-A29C-4C1B979DCBF9}" dt="2021-04-20T13:18:33.281" v="22087" actId="1076"/>
          <ac:spMkLst>
            <pc:docMk/>
            <pc:sldMk cId="515194977" sldId="557"/>
            <ac:spMk id="25" creationId="{F218B1E3-2B8B-43F0-AE8A-7489017AD6E9}"/>
          </ac:spMkLst>
        </pc:spChg>
        <pc:picChg chg="add mod">
          <ac:chgData name="Jillian Hebert" userId="8de1a47ebc1878c7" providerId="LiveId" clId="{7CB3ABFD-B0FD-4D80-A29C-4C1B979DCBF9}" dt="2021-04-18T19:56:49.075" v="19920" actId="1076"/>
          <ac:picMkLst>
            <pc:docMk/>
            <pc:sldMk cId="515194977" sldId="557"/>
            <ac:picMk id="7" creationId="{C31AA7EA-0E03-424A-9CD0-559478366BF1}"/>
          </ac:picMkLst>
        </pc:picChg>
        <pc:picChg chg="del mod">
          <ac:chgData name="Jillian Hebert" userId="8de1a47ebc1878c7" providerId="LiveId" clId="{7CB3ABFD-B0FD-4D80-A29C-4C1B979DCBF9}" dt="2021-04-18T19:56:24.058" v="19910" actId="478"/>
          <ac:picMkLst>
            <pc:docMk/>
            <pc:sldMk cId="515194977" sldId="557"/>
            <ac:picMk id="9" creationId="{E08077B4-D3FA-40E4-8750-ED51830D969C}"/>
          </ac:picMkLst>
        </pc:picChg>
        <pc:picChg chg="add mod">
          <ac:chgData name="Jillian Hebert" userId="8de1a47ebc1878c7" providerId="LiveId" clId="{7CB3ABFD-B0FD-4D80-A29C-4C1B979DCBF9}" dt="2021-04-16T20:47:53.058" v="18391"/>
          <ac:picMkLst>
            <pc:docMk/>
            <pc:sldMk cId="515194977" sldId="557"/>
            <ac:picMk id="14" creationId="{E3A409DC-C607-4FF4-AC13-0316C05FADD3}"/>
          </ac:picMkLst>
        </pc:picChg>
        <pc:inkChg chg="add">
          <ac:chgData name="Jillian Hebert" userId="8de1a47ebc1878c7" providerId="LiveId" clId="{7CB3ABFD-B0FD-4D80-A29C-4C1B979DCBF9}" dt="2021-04-16T20:47:42.338" v="18389" actId="26606"/>
          <ac:inkMkLst>
            <pc:docMk/>
            <pc:sldMk cId="515194977" sldId="557"/>
            <ac:inkMk id="22" creationId="{070477C5-0410-4E4F-97A1-F84C2465C187}"/>
          </ac:inkMkLst>
        </pc:inkChg>
      </pc:sldChg>
      <pc:sldChg chg="addSp delSp modSp new mod ord setBg delDesignElem">
        <pc:chgData name="Jillian Hebert" userId="8de1a47ebc1878c7" providerId="LiveId" clId="{7CB3ABFD-B0FD-4D80-A29C-4C1B979DCBF9}" dt="2021-04-16T20:01:17.288" v="17966"/>
        <pc:sldMkLst>
          <pc:docMk/>
          <pc:sldMk cId="3565631190" sldId="558"/>
        </pc:sldMkLst>
        <pc:spChg chg="mod">
          <ac:chgData name="Jillian Hebert" userId="8de1a47ebc1878c7" providerId="LiveId" clId="{7CB3ABFD-B0FD-4D80-A29C-4C1B979DCBF9}" dt="2021-04-16T18:19:23.402" v="14722" actId="26606"/>
          <ac:spMkLst>
            <pc:docMk/>
            <pc:sldMk cId="3565631190" sldId="558"/>
            <ac:spMk id="2" creationId="{E618FE24-AE6A-41B6-9F8D-5ADD8581F24A}"/>
          </ac:spMkLst>
        </pc:spChg>
        <pc:spChg chg="del">
          <ac:chgData name="Jillian Hebert" userId="8de1a47ebc1878c7" providerId="LiveId" clId="{7CB3ABFD-B0FD-4D80-A29C-4C1B979DCBF9}" dt="2021-04-16T14:32:18.692" v="13829"/>
          <ac:spMkLst>
            <pc:docMk/>
            <pc:sldMk cId="3565631190" sldId="558"/>
            <ac:spMk id="3" creationId="{C0EA9B2E-653D-4AC9-B667-D79E7FD90BEA}"/>
          </ac:spMkLst>
        </pc:spChg>
        <pc:spChg chg="mod">
          <ac:chgData name="Jillian Hebert" userId="8de1a47ebc1878c7" providerId="LiveId" clId="{7CB3ABFD-B0FD-4D80-A29C-4C1B979DCBF9}" dt="2021-04-16T18:19:45.089" v="14733" actId="20577"/>
          <ac:spMkLst>
            <pc:docMk/>
            <pc:sldMk cId="3565631190" sldId="558"/>
            <ac:spMk id="4" creationId="{E7B4E1BC-C849-4C8B-81C7-6F421E8B5F84}"/>
          </ac:spMkLst>
        </pc:spChg>
        <pc:spChg chg="del mod">
          <ac:chgData name="Jillian Hebert" userId="8de1a47ebc1878c7" providerId="LiveId" clId="{7CB3ABFD-B0FD-4D80-A29C-4C1B979DCBF9}" dt="2021-04-16T18:19:51.622" v="14734" actId="478"/>
          <ac:spMkLst>
            <pc:docMk/>
            <pc:sldMk cId="3565631190" sldId="558"/>
            <ac:spMk id="5" creationId="{B70C8F92-0959-48A7-9342-DCC5E4BC95BE}"/>
          </ac:spMkLst>
        </pc:spChg>
        <pc:spChg chg="mod">
          <ac:chgData name="Jillian Hebert" userId="8de1a47ebc1878c7" providerId="LiveId" clId="{7CB3ABFD-B0FD-4D80-A29C-4C1B979DCBF9}" dt="2021-04-16T18:19:23.402" v="14722" actId="26606"/>
          <ac:spMkLst>
            <pc:docMk/>
            <pc:sldMk cId="3565631190" sldId="558"/>
            <ac:spMk id="6" creationId="{C74EB921-CEBB-421D-9A0E-0B3383E276D2}"/>
          </ac:spMkLst>
        </pc:spChg>
        <pc:spChg chg="add mod">
          <ac:chgData name="Jillian Hebert" userId="8de1a47ebc1878c7" providerId="LiveId" clId="{7CB3ABFD-B0FD-4D80-A29C-4C1B979DCBF9}" dt="2021-04-16T18:19:51.876" v="14735"/>
          <ac:spMkLst>
            <pc:docMk/>
            <pc:sldMk cId="3565631190" sldId="558"/>
            <ac:spMk id="11" creationId="{8D56DBA8-16B9-49CE-BD85-6A4C6A2DB7C4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565631190" sldId="558"/>
            <ac:spMk id="12" creationId="{DA381740-063A-41A4-836D-85D14980EEF0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565631190" sldId="558"/>
            <ac:spMk id="14" creationId="{665DBBEF-238B-476B-96AB-8AAC3224ECEA}"/>
          </ac:spMkLst>
        </pc:spChg>
        <pc:spChg chg="add del">
          <ac:chgData name="Jillian Hebert" userId="8de1a47ebc1878c7" providerId="LiveId" clId="{7CB3ABFD-B0FD-4D80-A29C-4C1B979DCBF9}" dt="2021-04-16T20:01:17.288" v="17966"/>
          <ac:spMkLst>
            <pc:docMk/>
            <pc:sldMk cId="3565631190" sldId="558"/>
            <ac:spMk id="16" creationId="{3FCFB1DE-0B7E-48CC-BA90-B2AB0889F9D6}"/>
          </ac:spMkLst>
        </pc:spChg>
        <pc:picChg chg="add mod">
          <ac:chgData name="Jillian Hebert" userId="8de1a47ebc1878c7" providerId="LiveId" clId="{7CB3ABFD-B0FD-4D80-A29C-4C1B979DCBF9}" dt="2021-04-16T18:19:39.142" v="14724" actId="1076"/>
          <ac:picMkLst>
            <pc:docMk/>
            <pc:sldMk cId="3565631190" sldId="558"/>
            <ac:picMk id="7" creationId="{13FC31C6-8F1A-4611-9543-F365908F9880}"/>
          </ac:picMkLst>
        </pc:picChg>
      </pc:sldChg>
      <pc:sldChg chg="addSp delSp modSp new mod ord modAnim">
        <pc:chgData name="Jillian Hebert" userId="8de1a47ebc1878c7" providerId="LiveId" clId="{7CB3ABFD-B0FD-4D80-A29C-4C1B979DCBF9}" dt="2021-04-19T14:46:34.232" v="21852" actId="20577"/>
        <pc:sldMkLst>
          <pc:docMk/>
          <pc:sldMk cId="3420019708" sldId="559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420019708" sldId="559"/>
            <ac:spMk id="2" creationId="{1964B9BA-A132-42F4-9FF6-C445A5A83DFC}"/>
          </ac:spMkLst>
        </pc:spChg>
        <pc:spChg chg="del">
          <ac:chgData name="Jillian Hebert" userId="8de1a47ebc1878c7" providerId="LiveId" clId="{7CB3ABFD-B0FD-4D80-A29C-4C1B979DCBF9}" dt="2021-04-16T14:40:25.623" v="13934" actId="3680"/>
          <ac:spMkLst>
            <pc:docMk/>
            <pc:sldMk cId="3420019708" sldId="559"/>
            <ac:spMk id="3" creationId="{5B6AC299-2288-461D-9C56-8C975D7095A0}"/>
          </ac:spMkLst>
        </pc:spChg>
        <pc:spChg chg="add mod">
          <ac:chgData name="Jillian Hebert" userId="8de1a47ebc1878c7" providerId="LiveId" clId="{7CB3ABFD-B0FD-4D80-A29C-4C1B979DCBF9}" dt="2021-04-18T19:16:08.008" v="18964" actId="14100"/>
          <ac:spMkLst>
            <pc:docMk/>
            <pc:sldMk cId="3420019708" sldId="559"/>
            <ac:spMk id="3" creationId="{75CF53C6-BA1A-4630-8D10-360D480496B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420019708" sldId="559"/>
            <ac:spMk id="4" creationId="{D501F254-3B1A-4F83-9127-C036EA7EAF35}"/>
          </ac:spMkLst>
        </pc:spChg>
        <pc:spChg chg="del">
          <ac:chgData name="Jillian Hebert" userId="8de1a47ebc1878c7" providerId="LiveId" clId="{7CB3ABFD-B0FD-4D80-A29C-4C1B979DCBF9}" dt="2021-04-16T18:16:25.661" v="14614" actId="478"/>
          <ac:spMkLst>
            <pc:docMk/>
            <pc:sldMk cId="3420019708" sldId="559"/>
            <ac:spMk id="5" creationId="{180269B0-A2BA-406F-9B9D-9C210178D91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420019708" sldId="559"/>
            <ac:spMk id="6" creationId="{D2A69A71-7DE3-4B25-9A70-394001B5683A}"/>
          </ac:spMkLst>
        </pc:spChg>
        <pc:spChg chg="add mod">
          <ac:chgData name="Jillian Hebert" userId="8de1a47ebc1878c7" providerId="LiveId" clId="{7CB3ABFD-B0FD-4D80-A29C-4C1B979DCBF9}" dt="2021-04-16T18:16:25.930" v="14615"/>
          <ac:spMkLst>
            <pc:docMk/>
            <pc:sldMk cId="3420019708" sldId="559"/>
            <ac:spMk id="8" creationId="{09DAB696-D1E0-4476-8819-5395CAE2F905}"/>
          </ac:spMkLst>
        </pc:spChg>
        <pc:spChg chg="add mod">
          <ac:chgData name="Jillian Hebert" userId="8de1a47ebc1878c7" providerId="LiveId" clId="{7CB3ABFD-B0FD-4D80-A29C-4C1B979DCBF9}" dt="2021-04-19T14:46:34.232" v="21852" actId="20577"/>
          <ac:spMkLst>
            <pc:docMk/>
            <pc:sldMk cId="3420019708" sldId="559"/>
            <ac:spMk id="9" creationId="{99F013AA-FDAD-4162-9BE0-CEE292666CFE}"/>
          </ac:spMkLst>
        </pc:spChg>
        <pc:spChg chg="add mod">
          <ac:chgData name="Jillian Hebert" userId="8de1a47ebc1878c7" providerId="LiveId" clId="{7CB3ABFD-B0FD-4D80-A29C-4C1B979DCBF9}" dt="2021-04-19T14:45:33.265" v="21745" actId="14100"/>
          <ac:spMkLst>
            <pc:docMk/>
            <pc:sldMk cId="3420019708" sldId="559"/>
            <ac:spMk id="10" creationId="{1BA31C91-828B-4842-A6B8-C7BDAF00090D}"/>
          </ac:spMkLst>
        </pc:spChg>
        <pc:graphicFrameChg chg="add mod ord modGraphic">
          <ac:chgData name="Jillian Hebert" userId="8de1a47ebc1878c7" providerId="LiveId" clId="{7CB3ABFD-B0FD-4D80-A29C-4C1B979DCBF9}" dt="2021-04-19T14:44:54.893" v="21743" actId="20577"/>
          <ac:graphicFrameMkLst>
            <pc:docMk/>
            <pc:sldMk cId="3420019708" sldId="559"/>
            <ac:graphicFrameMk id="7" creationId="{F95712A1-5037-433C-8188-90D3B0833BE0}"/>
          </ac:graphicFrameMkLst>
        </pc:graphicFrameChg>
      </pc:sldChg>
      <pc:sldChg chg="addSp delSp modSp new mod setBg">
        <pc:chgData name="Jillian Hebert" userId="8de1a47ebc1878c7" providerId="LiveId" clId="{7CB3ABFD-B0FD-4D80-A29C-4C1B979DCBF9}" dt="2021-04-18T20:57:56.492" v="20636" actId="255"/>
        <pc:sldMkLst>
          <pc:docMk/>
          <pc:sldMk cId="863328094" sldId="560"/>
        </pc:sldMkLst>
        <pc:spChg chg="mod">
          <ac:chgData name="Jillian Hebert" userId="8de1a47ebc1878c7" providerId="LiveId" clId="{7CB3ABFD-B0FD-4D80-A29C-4C1B979DCBF9}" dt="2021-04-18T20:56:50.973" v="20621" actId="26606"/>
          <ac:spMkLst>
            <pc:docMk/>
            <pc:sldMk cId="863328094" sldId="560"/>
            <ac:spMk id="2" creationId="{81A9230B-3A0B-4238-8003-8A9D41C1505B}"/>
          </ac:spMkLst>
        </pc:spChg>
        <pc:spChg chg="mod">
          <ac:chgData name="Jillian Hebert" userId="8de1a47ebc1878c7" providerId="LiveId" clId="{7CB3ABFD-B0FD-4D80-A29C-4C1B979DCBF9}" dt="2021-04-18T20:57:56.492" v="20636" actId="255"/>
          <ac:spMkLst>
            <pc:docMk/>
            <pc:sldMk cId="863328094" sldId="560"/>
            <ac:spMk id="3" creationId="{1F30F967-DB7F-4F3A-973A-7D2B4E877E26}"/>
          </ac:spMkLst>
        </pc:spChg>
        <pc:spChg chg="mod ord">
          <ac:chgData name="Jillian Hebert" userId="8de1a47ebc1878c7" providerId="LiveId" clId="{7CB3ABFD-B0FD-4D80-A29C-4C1B979DCBF9}" dt="2021-04-18T20:56:50.973" v="20621" actId="26606"/>
          <ac:spMkLst>
            <pc:docMk/>
            <pc:sldMk cId="863328094" sldId="560"/>
            <ac:spMk id="4" creationId="{1A96001F-BF51-40B7-BA9E-0578C71FA70B}"/>
          </ac:spMkLst>
        </pc:spChg>
        <pc:spChg chg="del">
          <ac:chgData name="Jillian Hebert" userId="8de1a47ebc1878c7" providerId="LiveId" clId="{7CB3ABFD-B0FD-4D80-A29C-4C1B979DCBF9}" dt="2021-04-16T18:20:13.250" v="14758" actId="478"/>
          <ac:spMkLst>
            <pc:docMk/>
            <pc:sldMk cId="863328094" sldId="560"/>
            <ac:spMk id="5" creationId="{C2431930-56C9-47A4-9AD3-D82548C2372E}"/>
          </ac:spMkLst>
        </pc:spChg>
        <pc:spChg chg="mod ord">
          <ac:chgData name="Jillian Hebert" userId="8de1a47ebc1878c7" providerId="LiveId" clId="{7CB3ABFD-B0FD-4D80-A29C-4C1B979DCBF9}" dt="2021-04-18T20:56:50.973" v="20621" actId="26606"/>
          <ac:spMkLst>
            <pc:docMk/>
            <pc:sldMk cId="863328094" sldId="560"/>
            <ac:spMk id="6" creationId="{D087BACA-1A98-4A33-9476-0D1C3EEA3E7E}"/>
          </ac:spMkLst>
        </pc:spChg>
        <pc:spChg chg="add del mod">
          <ac:chgData name="Jillian Hebert" userId="8de1a47ebc1878c7" providerId="LiveId" clId="{7CB3ABFD-B0FD-4D80-A29C-4C1B979DCBF9}" dt="2021-04-18T20:57:06.919" v="20623" actId="478"/>
          <ac:spMkLst>
            <pc:docMk/>
            <pc:sldMk cId="863328094" sldId="560"/>
            <ac:spMk id="7" creationId="{DE1127DB-8484-49CD-A495-B0565BE429CE}"/>
          </ac:spMkLst>
        </pc:spChg>
        <pc:spChg chg="add mod">
          <ac:chgData name="Jillian Hebert" userId="8de1a47ebc1878c7" providerId="LiveId" clId="{7CB3ABFD-B0FD-4D80-A29C-4C1B979DCBF9}" dt="2021-04-18T20:57:23.629" v="20627" actId="1076"/>
          <ac:spMkLst>
            <pc:docMk/>
            <pc:sldMk cId="863328094" sldId="560"/>
            <ac:spMk id="12" creationId="{0AABDE76-A1A1-4E4C-A1DB-E05C55809653}"/>
          </ac:spMkLst>
        </pc:spChg>
        <pc:spChg chg="add del">
          <ac:chgData name="Jillian Hebert" userId="8de1a47ebc1878c7" providerId="LiveId" clId="{7CB3ABFD-B0FD-4D80-A29C-4C1B979DCBF9}" dt="2021-04-18T20:56:50.913" v="20620" actId="26606"/>
          <ac:spMkLst>
            <pc:docMk/>
            <pc:sldMk cId="863328094" sldId="560"/>
            <ac:spMk id="71" creationId="{B1595A09-E336-4D1B-9B3A-06A2287A54E2}"/>
          </ac:spMkLst>
        </pc:spChg>
        <pc:spChg chg="add del">
          <ac:chgData name="Jillian Hebert" userId="8de1a47ebc1878c7" providerId="LiveId" clId="{7CB3ABFD-B0FD-4D80-A29C-4C1B979DCBF9}" dt="2021-04-18T20:56:50.913" v="20620" actId="26606"/>
          <ac:spMkLst>
            <pc:docMk/>
            <pc:sldMk cId="863328094" sldId="560"/>
            <ac:spMk id="73" creationId="{3540989C-C7B8-473B-BF87-6F2DA6A90006}"/>
          </ac:spMkLst>
        </pc:spChg>
        <pc:spChg chg="add">
          <ac:chgData name="Jillian Hebert" userId="8de1a47ebc1878c7" providerId="LiveId" clId="{7CB3ABFD-B0FD-4D80-A29C-4C1B979DCBF9}" dt="2021-04-18T20:56:50.973" v="20621" actId="26606"/>
          <ac:spMkLst>
            <pc:docMk/>
            <pc:sldMk cId="863328094" sldId="560"/>
            <ac:spMk id="3076" creationId="{F13C74B1-5B17-4795-BED0-7140497B445A}"/>
          </ac:spMkLst>
        </pc:spChg>
        <pc:spChg chg="add">
          <ac:chgData name="Jillian Hebert" userId="8de1a47ebc1878c7" providerId="LiveId" clId="{7CB3ABFD-B0FD-4D80-A29C-4C1B979DCBF9}" dt="2021-04-18T20:56:50.973" v="20621" actId="26606"/>
          <ac:spMkLst>
            <pc:docMk/>
            <pc:sldMk cId="863328094" sldId="560"/>
            <ac:spMk id="3077" creationId="{3FCFB1DE-0B7E-48CC-BA90-B2AB0889F9D6}"/>
          </ac:spMkLst>
        </pc:spChg>
        <pc:picChg chg="add mod ord">
          <ac:chgData name="Jillian Hebert" userId="8de1a47ebc1878c7" providerId="LiveId" clId="{7CB3ABFD-B0FD-4D80-A29C-4C1B979DCBF9}" dt="2021-04-18T20:56:58.160" v="20622" actId="27614"/>
          <ac:picMkLst>
            <pc:docMk/>
            <pc:sldMk cId="863328094" sldId="560"/>
            <ac:picMk id="3074" creationId="{64BEA2AC-6DF3-4BC4-B502-B0D145AEAD90}"/>
          </ac:picMkLst>
        </pc:picChg>
      </pc:sldChg>
      <pc:sldChg chg="delSp modSp new mod">
        <pc:chgData name="Jillian Hebert" userId="8de1a47ebc1878c7" providerId="LiveId" clId="{7CB3ABFD-B0FD-4D80-A29C-4C1B979DCBF9}" dt="2021-04-16T20:01:17.288" v="17966"/>
        <pc:sldMkLst>
          <pc:docMk/>
          <pc:sldMk cId="1656549559" sldId="561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656549559" sldId="561"/>
            <ac:spMk id="2" creationId="{A0282213-18BD-4F3E-BE1F-22AFE3E694A6}"/>
          </ac:spMkLst>
        </pc:spChg>
        <pc:spChg chg="del">
          <ac:chgData name="Jillian Hebert" userId="8de1a47ebc1878c7" providerId="LiveId" clId="{7CB3ABFD-B0FD-4D80-A29C-4C1B979DCBF9}" dt="2021-04-16T18:18:14.501" v="14668" actId="478"/>
          <ac:spMkLst>
            <pc:docMk/>
            <pc:sldMk cId="1656549559" sldId="561"/>
            <ac:spMk id="3" creationId="{49508A7A-26AD-4C33-8641-82B050CC5DE6}"/>
          </ac:spMkLst>
        </pc:spChg>
      </pc:sldChg>
      <pc:sldChg chg="addSp delSp modSp new del mod">
        <pc:chgData name="Jillian Hebert" userId="8de1a47ebc1878c7" providerId="LiveId" clId="{7CB3ABFD-B0FD-4D80-A29C-4C1B979DCBF9}" dt="2021-04-16T18:17:41.087" v="14646" actId="680"/>
        <pc:sldMkLst>
          <pc:docMk/>
          <pc:sldMk cId="2695490803" sldId="561"/>
        </pc:sldMkLst>
        <pc:spChg chg="mod">
          <ac:chgData name="Jillian Hebert" userId="8de1a47ebc1878c7" providerId="LiveId" clId="{7CB3ABFD-B0FD-4D80-A29C-4C1B979DCBF9}" dt="2021-04-16T18:17:40.568" v="14645" actId="20577"/>
          <ac:spMkLst>
            <pc:docMk/>
            <pc:sldMk cId="2695490803" sldId="561"/>
            <ac:spMk id="2" creationId="{4BC6BA03-9806-4CC2-845E-0C10947C7E85}"/>
          </ac:spMkLst>
        </pc:spChg>
        <pc:spChg chg="add del">
          <ac:chgData name="Jillian Hebert" userId="8de1a47ebc1878c7" providerId="LiveId" clId="{7CB3ABFD-B0FD-4D80-A29C-4C1B979DCBF9}" dt="2021-04-16T18:17:40.035" v="14644" actId="478"/>
          <ac:spMkLst>
            <pc:docMk/>
            <pc:sldMk cId="2695490803" sldId="561"/>
            <ac:spMk id="3" creationId="{901EB2CE-C4D4-4236-8B7E-4CEDC2852278}"/>
          </ac:spMkLst>
        </pc:spChg>
      </pc:sldChg>
      <pc:sldChg chg="addSp delSp modSp mod ord">
        <pc:chgData name="Jillian Hebert" userId="8de1a47ebc1878c7" providerId="LiveId" clId="{7CB3ABFD-B0FD-4D80-A29C-4C1B979DCBF9}" dt="2021-04-16T20:01:17.288" v="17966"/>
        <pc:sldMkLst>
          <pc:docMk/>
          <pc:sldMk cId="2543552028" sldId="562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543552028" sldId="562"/>
            <ac:spMk id="2" creationId="{52A08B97-04A7-4286-BB9C-FD0B421544E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543552028" sldId="562"/>
            <ac:spMk id="3" creationId="{13B3D737-8343-4D84-88A8-09822B4FEC4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543552028" sldId="562"/>
            <ac:spMk id="5" creationId="{35A62DF8-112D-46DF-82B8-C66A2443416C}"/>
          </ac:spMkLst>
        </pc:spChg>
        <pc:spChg chg="del">
          <ac:chgData name="Jillian Hebert" userId="8de1a47ebc1878c7" providerId="LiveId" clId="{7CB3ABFD-B0FD-4D80-A29C-4C1B979DCBF9}" dt="2021-04-16T18:18:56.305" v="14692" actId="478"/>
          <ac:spMkLst>
            <pc:docMk/>
            <pc:sldMk cId="2543552028" sldId="562"/>
            <ac:spMk id="6" creationId="{9C9ABB23-0B8B-4781-ABF4-9808F75A3B34}"/>
          </ac:spMkLst>
        </pc:spChg>
        <pc:spChg chg="add del mod">
          <ac:chgData name="Jillian Hebert" userId="8de1a47ebc1878c7" providerId="LiveId" clId="{7CB3ABFD-B0FD-4D80-A29C-4C1B979DCBF9}" dt="2021-04-16T18:18:57.595" v="14693" actId="478"/>
          <ac:spMkLst>
            <pc:docMk/>
            <pc:sldMk cId="2543552028" sldId="562"/>
            <ac:spMk id="7" creationId="{BDA60DD6-3887-4B22-914A-BE74A5B3658A}"/>
          </ac:spMkLst>
        </pc:spChg>
      </pc:sldChg>
      <pc:sldChg chg="del">
        <pc:chgData name="Jillian Hebert" userId="8de1a47ebc1878c7" providerId="LiveId" clId="{7CB3ABFD-B0FD-4D80-A29C-4C1B979DCBF9}" dt="2021-04-16T18:17:39.466" v="14643"/>
        <pc:sldMkLst>
          <pc:docMk/>
          <pc:sldMk cId="4231360647" sldId="562"/>
        </pc:sldMkLst>
      </pc:sldChg>
      <pc:sldChg chg="modSp add">
        <pc:chgData name="Jillian Hebert" userId="8de1a47ebc1878c7" providerId="LiveId" clId="{7CB3ABFD-B0FD-4D80-A29C-4C1B979DCBF9}" dt="2021-04-16T20:01:17.288" v="17966"/>
        <pc:sldMkLst>
          <pc:docMk/>
          <pc:sldMk cId="2449717803" sldId="563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449717803" sldId="563"/>
            <ac:spMk id="2" creationId="{52A08B97-04A7-4286-BB9C-FD0B421544E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449717803" sldId="563"/>
            <ac:spMk id="3" creationId="{13B3D737-8343-4D84-88A8-09822B4FEC45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449717803" sldId="563"/>
            <ac:spMk id="5" creationId="{35A62DF8-112D-46DF-82B8-C66A2443416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449717803" sldId="563"/>
            <ac:spMk id="6" creationId="{9C9ABB23-0B8B-4781-ABF4-9808F75A3B34}"/>
          </ac:spMkLst>
        </pc:spChg>
      </pc:sldChg>
      <pc:sldChg chg="addSp delSp modSp new mod">
        <pc:chgData name="Jillian Hebert" userId="8de1a47ebc1878c7" providerId="LiveId" clId="{7CB3ABFD-B0FD-4D80-A29C-4C1B979DCBF9}" dt="2021-04-18T21:53:13.452" v="20992" actId="20577"/>
        <pc:sldMkLst>
          <pc:docMk/>
          <pc:sldMk cId="2155363257" sldId="564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155363257" sldId="564"/>
            <ac:spMk id="2" creationId="{B0F48979-0206-4A02-8859-73DC0FDF7A09}"/>
          </ac:spMkLst>
        </pc:spChg>
        <pc:spChg chg="del mod">
          <ac:chgData name="Jillian Hebert" userId="8de1a47ebc1878c7" providerId="LiveId" clId="{7CB3ABFD-B0FD-4D80-A29C-4C1B979DCBF9}" dt="2021-04-16T20:02:41.370" v="17973" actId="26606"/>
          <ac:spMkLst>
            <pc:docMk/>
            <pc:sldMk cId="2155363257" sldId="564"/>
            <ac:spMk id="3" creationId="{9CC32657-ECE2-4C33-895F-370FEB927D7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155363257" sldId="564"/>
            <ac:spMk id="4" creationId="{B583168F-6214-435B-A52D-28B2C04DEE5F}"/>
          </ac:spMkLst>
        </pc:spChg>
        <pc:spChg chg="del">
          <ac:chgData name="Jillian Hebert" userId="8de1a47ebc1878c7" providerId="LiveId" clId="{7CB3ABFD-B0FD-4D80-A29C-4C1B979DCBF9}" dt="2021-04-16T18:26:35.236" v="14962" actId="478"/>
          <ac:spMkLst>
            <pc:docMk/>
            <pc:sldMk cId="2155363257" sldId="564"/>
            <ac:spMk id="5" creationId="{C1670121-19AE-4BF9-A31C-21B2EB64BDB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2155363257" sldId="564"/>
            <ac:spMk id="6" creationId="{63B88478-B5AD-4BCD-A215-C211579A0BD1}"/>
          </ac:spMkLst>
        </pc:spChg>
        <pc:spChg chg="add mod">
          <ac:chgData name="Jillian Hebert" userId="8de1a47ebc1878c7" providerId="LiveId" clId="{7CB3ABFD-B0FD-4D80-A29C-4C1B979DCBF9}" dt="2021-04-16T18:26:35.553" v="14963"/>
          <ac:spMkLst>
            <pc:docMk/>
            <pc:sldMk cId="2155363257" sldId="564"/>
            <ac:spMk id="7" creationId="{5CBF28FD-5765-4707-82CA-9AFFB43D927C}"/>
          </ac:spMkLst>
        </pc:spChg>
        <pc:graphicFrameChg chg="add mod">
          <ac:chgData name="Jillian Hebert" userId="8de1a47ebc1878c7" providerId="LiveId" clId="{7CB3ABFD-B0FD-4D80-A29C-4C1B979DCBF9}" dt="2021-04-18T21:53:13.452" v="20992" actId="20577"/>
          <ac:graphicFrameMkLst>
            <pc:docMk/>
            <pc:sldMk cId="2155363257" sldId="564"/>
            <ac:graphicFrameMk id="9" creationId="{52977F42-9574-44B5-879C-2C5F5A35E53E}"/>
          </ac:graphicFrameMkLst>
        </pc:graphicFrameChg>
      </pc:sldChg>
      <pc:sldChg chg="addSp delSp modSp add mod modNotesTx">
        <pc:chgData name="Jillian Hebert" userId="8de1a47ebc1878c7" providerId="LiveId" clId="{7CB3ABFD-B0FD-4D80-A29C-4C1B979DCBF9}" dt="2021-04-19T14:59:52.837" v="21960" actId="20577"/>
        <pc:sldMkLst>
          <pc:docMk/>
          <pc:sldMk cId="440649381" sldId="565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40649381" sldId="565"/>
            <ac:spMk id="2" creationId="{B0F48979-0206-4A02-8859-73DC0FDF7A09}"/>
          </ac:spMkLst>
        </pc:spChg>
        <pc:spChg chg="del mod">
          <ac:chgData name="Jillian Hebert" userId="8de1a47ebc1878c7" providerId="LiveId" clId="{7CB3ABFD-B0FD-4D80-A29C-4C1B979DCBF9}" dt="2021-04-16T20:05:10.392" v="17976" actId="26606"/>
          <ac:spMkLst>
            <pc:docMk/>
            <pc:sldMk cId="440649381" sldId="565"/>
            <ac:spMk id="3" creationId="{9CC32657-ECE2-4C33-895F-370FEB927D7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40649381" sldId="565"/>
            <ac:spMk id="4" creationId="{B583168F-6214-435B-A52D-28B2C04DEE5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40649381" sldId="565"/>
            <ac:spMk id="6" creationId="{63B88478-B5AD-4BCD-A215-C211579A0BD1}"/>
          </ac:spMkLst>
        </pc:spChg>
        <pc:graphicFrameChg chg="add mod">
          <ac:chgData name="Jillian Hebert" userId="8de1a47ebc1878c7" providerId="LiveId" clId="{7CB3ABFD-B0FD-4D80-A29C-4C1B979DCBF9}" dt="2021-04-18T21:55:11.798" v="21011" actId="20577"/>
          <ac:graphicFrameMkLst>
            <pc:docMk/>
            <pc:sldMk cId="440649381" sldId="565"/>
            <ac:graphicFrameMk id="9" creationId="{F412A495-87EA-4B52-8B6D-5783B56CF5FB}"/>
          </ac:graphicFrameMkLst>
        </pc:graphicFrameChg>
      </pc:sldChg>
      <pc:sldChg chg="addSp delSp modSp add mod">
        <pc:chgData name="Jillian Hebert" userId="8de1a47ebc1878c7" providerId="LiveId" clId="{7CB3ABFD-B0FD-4D80-A29C-4C1B979DCBF9}" dt="2021-04-18T21:55:40.888" v="21025" actId="20577"/>
        <pc:sldMkLst>
          <pc:docMk/>
          <pc:sldMk cId="4238551248" sldId="566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238551248" sldId="566"/>
            <ac:spMk id="2" creationId="{B0F48979-0206-4A02-8859-73DC0FDF7A09}"/>
          </ac:spMkLst>
        </pc:spChg>
        <pc:spChg chg="del mod">
          <ac:chgData name="Jillian Hebert" userId="8de1a47ebc1878c7" providerId="LiveId" clId="{7CB3ABFD-B0FD-4D80-A29C-4C1B979DCBF9}" dt="2021-04-16T20:05:23.066" v="17977" actId="26606"/>
          <ac:spMkLst>
            <pc:docMk/>
            <pc:sldMk cId="4238551248" sldId="566"/>
            <ac:spMk id="3" creationId="{9CC32657-ECE2-4C33-895F-370FEB927D7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238551248" sldId="566"/>
            <ac:spMk id="4" creationId="{B583168F-6214-435B-A52D-28B2C04DEE5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4238551248" sldId="566"/>
            <ac:spMk id="6" creationId="{63B88478-B5AD-4BCD-A215-C211579A0BD1}"/>
          </ac:spMkLst>
        </pc:spChg>
        <pc:graphicFrameChg chg="add mod">
          <ac:chgData name="Jillian Hebert" userId="8de1a47ebc1878c7" providerId="LiveId" clId="{7CB3ABFD-B0FD-4D80-A29C-4C1B979DCBF9}" dt="2021-04-18T21:55:40.888" v="21025" actId="20577"/>
          <ac:graphicFrameMkLst>
            <pc:docMk/>
            <pc:sldMk cId="4238551248" sldId="566"/>
            <ac:graphicFrameMk id="9" creationId="{7CB3DD9D-13A0-47DC-8643-6CC5B1422580}"/>
          </ac:graphicFrameMkLst>
        </pc:graphicFrameChg>
      </pc:sldChg>
      <pc:sldChg chg="modSp add del mod">
        <pc:chgData name="Jillian Hebert" userId="8de1a47ebc1878c7" providerId="LiveId" clId="{7CB3ABFD-B0FD-4D80-A29C-4C1B979DCBF9}" dt="2021-04-16T20:12:19.581" v="18063" actId="47"/>
        <pc:sldMkLst>
          <pc:docMk/>
          <pc:sldMk cId="3136619863" sldId="567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36619863" sldId="567"/>
            <ac:spMk id="2" creationId="{B0F48979-0206-4A02-8859-73DC0FDF7A09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36619863" sldId="567"/>
            <ac:spMk id="3" creationId="{9CC32657-ECE2-4C33-895F-370FEB927D7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36619863" sldId="567"/>
            <ac:spMk id="4" creationId="{B583168F-6214-435B-A52D-28B2C04DEE5F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36619863" sldId="567"/>
            <ac:spMk id="6" creationId="{63B88478-B5AD-4BCD-A215-C211579A0BD1}"/>
          </ac:spMkLst>
        </pc:spChg>
      </pc:sldChg>
      <pc:sldChg chg="addSp delSp modSp new mod modAnim">
        <pc:chgData name="Jillian Hebert" userId="8de1a47ebc1878c7" providerId="LiveId" clId="{7CB3ABFD-B0FD-4D80-A29C-4C1B979DCBF9}" dt="2021-04-18T23:42:31.118" v="21175"/>
        <pc:sldMkLst>
          <pc:docMk/>
          <pc:sldMk cId="1493177932" sldId="568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93177932" sldId="568"/>
            <ac:spMk id="2" creationId="{876004EA-FA06-4B52-9420-3271F7C5AA20}"/>
          </ac:spMkLst>
        </pc:spChg>
        <pc:spChg chg="mod">
          <ac:chgData name="Jillian Hebert" userId="8de1a47ebc1878c7" providerId="LiveId" clId="{7CB3ABFD-B0FD-4D80-A29C-4C1B979DCBF9}" dt="2021-04-18T19:45:18.026" v="19600" actId="20577"/>
          <ac:spMkLst>
            <pc:docMk/>
            <pc:sldMk cId="1493177932" sldId="568"/>
            <ac:spMk id="3" creationId="{27871693-9ED7-4341-97DB-13DF8AEE062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93177932" sldId="568"/>
            <ac:spMk id="4" creationId="{2DC96697-3B7F-41DC-99E5-57EF69E06648}"/>
          </ac:spMkLst>
        </pc:spChg>
        <pc:spChg chg="add mod">
          <ac:chgData name="Jillian Hebert" userId="8de1a47ebc1878c7" providerId="LiveId" clId="{7CB3ABFD-B0FD-4D80-A29C-4C1B979DCBF9}" dt="2021-04-18T19:45:44.668" v="19605" actId="1582"/>
          <ac:spMkLst>
            <pc:docMk/>
            <pc:sldMk cId="1493177932" sldId="568"/>
            <ac:spMk id="5" creationId="{6027BD43-CBDF-4360-A672-C29216360E93}"/>
          </ac:spMkLst>
        </pc:spChg>
        <pc:spChg chg="del">
          <ac:chgData name="Jillian Hebert" userId="8de1a47ebc1878c7" providerId="LiveId" clId="{7CB3ABFD-B0FD-4D80-A29C-4C1B979DCBF9}" dt="2021-04-16T19:15:14.897" v="15903" actId="478"/>
          <ac:spMkLst>
            <pc:docMk/>
            <pc:sldMk cId="1493177932" sldId="568"/>
            <ac:spMk id="5" creationId="{8A63CD4F-38FF-4F8E-9D82-43E909101416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493177932" sldId="568"/>
            <ac:spMk id="6" creationId="{B9EB5706-0AA2-4758-BE62-87FCCC9AD535}"/>
          </ac:spMkLst>
        </pc:spChg>
        <pc:spChg chg="add mod">
          <ac:chgData name="Jillian Hebert" userId="8de1a47ebc1878c7" providerId="LiveId" clId="{7CB3ABFD-B0FD-4D80-A29C-4C1B979DCBF9}" dt="2021-04-16T19:15:15.184" v="15904"/>
          <ac:spMkLst>
            <pc:docMk/>
            <pc:sldMk cId="1493177932" sldId="568"/>
            <ac:spMk id="7" creationId="{54A7A442-BA02-4382-B91C-50A6D6312807}"/>
          </ac:spMkLst>
        </pc:spChg>
        <pc:spChg chg="add mod">
          <ac:chgData name="Jillian Hebert" userId="8de1a47ebc1878c7" providerId="LiveId" clId="{7CB3ABFD-B0FD-4D80-A29C-4C1B979DCBF9}" dt="2021-04-18T19:46:21.745" v="19612" actId="14100"/>
          <ac:spMkLst>
            <pc:docMk/>
            <pc:sldMk cId="1493177932" sldId="568"/>
            <ac:spMk id="9" creationId="{561EADDF-587C-49FF-8E87-6CCED3EFA1B1}"/>
          </ac:spMkLst>
        </pc:spChg>
        <pc:graphicFrameChg chg="add mod modGraphic">
          <ac:chgData name="Jillian Hebert" userId="8de1a47ebc1878c7" providerId="LiveId" clId="{7CB3ABFD-B0FD-4D80-A29C-4C1B979DCBF9}" dt="2021-04-18T19:47:55.767" v="19614" actId="20577"/>
          <ac:graphicFrameMkLst>
            <pc:docMk/>
            <pc:sldMk cId="1493177932" sldId="568"/>
            <ac:graphicFrameMk id="8" creationId="{006EF8AA-E4F4-4281-AA26-1B0C6C494C39}"/>
          </ac:graphicFrameMkLst>
        </pc:graphicFrameChg>
      </pc:sldChg>
      <pc:sldChg chg="modSp new mod">
        <pc:chgData name="Jillian Hebert" userId="8de1a47ebc1878c7" providerId="LiveId" clId="{7CB3ABFD-B0FD-4D80-A29C-4C1B979DCBF9}" dt="2021-04-16T20:01:17.288" v="17966"/>
        <pc:sldMkLst>
          <pc:docMk/>
          <pc:sldMk cId="926166630" sldId="569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926166630" sldId="569"/>
            <ac:spMk id="2" creationId="{BB718E51-91BF-4065-9844-45AA7719B64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926166630" sldId="569"/>
            <ac:spMk id="3" creationId="{59ED4487-4C78-4C79-8670-FAFDE9040890}"/>
          </ac:spMkLst>
        </pc:spChg>
      </pc:sldChg>
      <pc:sldChg chg="modSp mod">
        <pc:chgData name="Jillian Hebert" userId="8de1a47ebc1878c7" providerId="LiveId" clId="{7CB3ABFD-B0FD-4D80-A29C-4C1B979DCBF9}" dt="2021-04-16T20:01:17.288" v="17966"/>
        <pc:sldMkLst>
          <pc:docMk/>
          <pc:sldMk cId="1740873002" sldId="570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740873002" sldId="570"/>
            <ac:spMk id="2" creationId="{BB718E51-91BF-4065-9844-45AA7719B64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740873002" sldId="570"/>
            <ac:spMk id="3" creationId="{59ED4487-4C78-4C79-8670-FAFDE9040890}"/>
          </ac:spMkLst>
        </pc:spChg>
      </pc:sldChg>
      <pc:sldChg chg="addSp modSp add mod ord modAnim">
        <pc:chgData name="Jillian Hebert" userId="8de1a47ebc1878c7" providerId="LiveId" clId="{7CB3ABFD-B0FD-4D80-A29C-4C1B979DCBF9}" dt="2021-04-19T14:54:13.110" v="21872" actId="20577"/>
        <pc:sldMkLst>
          <pc:docMk/>
          <pc:sldMk cId="3105075322" sldId="571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5075322" sldId="571"/>
            <ac:spMk id="2" creationId="{876004EA-FA06-4B52-9420-3271F7C5AA20}"/>
          </ac:spMkLst>
        </pc:spChg>
        <pc:spChg chg="mod">
          <ac:chgData name="Jillian Hebert" userId="8de1a47ebc1878c7" providerId="LiveId" clId="{7CB3ABFD-B0FD-4D80-A29C-4C1B979DCBF9}" dt="2021-04-18T19:52:33.252" v="19904" actId="27636"/>
          <ac:spMkLst>
            <pc:docMk/>
            <pc:sldMk cId="3105075322" sldId="571"/>
            <ac:spMk id="3" creationId="{27871693-9ED7-4341-97DB-13DF8AEE062A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5075322" sldId="571"/>
            <ac:spMk id="4" creationId="{2DC96697-3B7F-41DC-99E5-57EF69E06648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3105075322" sldId="571"/>
            <ac:spMk id="6" creationId="{B9EB5706-0AA2-4758-BE62-87FCCC9AD535}"/>
          </ac:spMkLst>
        </pc:spChg>
        <pc:spChg chg="add mod">
          <ac:chgData name="Jillian Hebert" userId="8de1a47ebc1878c7" providerId="LiveId" clId="{7CB3ABFD-B0FD-4D80-A29C-4C1B979DCBF9}" dt="2021-04-18T20:31:52.102" v="20028" actId="14100"/>
          <ac:spMkLst>
            <pc:docMk/>
            <pc:sldMk cId="3105075322" sldId="571"/>
            <ac:spMk id="9" creationId="{6D3AC945-C611-49AC-99DC-82B3938BC368}"/>
          </ac:spMkLst>
        </pc:spChg>
        <pc:spChg chg="add mod">
          <ac:chgData name="Jillian Hebert" userId="8de1a47ebc1878c7" providerId="LiveId" clId="{7CB3ABFD-B0FD-4D80-A29C-4C1B979DCBF9}" dt="2021-04-18T20:32:53.767" v="20038" actId="14100"/>
          <ac:spMkLst>
            <pc:docMk/>
            <pc:sldMk cId="3105075322" sldId="571"/>
            <ac:spMk id="10" creationId="{B3C5EBBA-5149-4D0D-9C7C-40B93C52B968}"/>
          </ac:spMkLst>
        </pc:spChg>
        <pc:spChg chg="add mod">
          <ac:chgData name="Jillian Hebert" userId="8de1a47ebc1878c7" providerId="LiveId" clId="{7CB3ABFD-B0FD-4D80-A29C-4C1B979DCBF9}" dt="2021-04-18T20:32:02.842" v="20031" actId="14100"/>
          <ac:spMkLst>
            <pc:docMk/>
            <pc:sldMk cId="3105075322" sldId="571"/>
            <ac:spMk id="11" creationId="{9CB668B7-EB74-44E6-BEC7-9872B3061D92}"/>
          </ac:spMkLst>
        </pc:spChg>
        <pc:spChg chg="add mod">
          <ac:chgData name="Jillian Hebert" userId="8de1a47ebc1878c7" providerId="LiveId" clId="{7CB3ABFD-B0FD-4D80-A29C-4C1B979DCBF9}" dt="2021-04-18T20:32:11.669" v="20033" actId="1076"/>
          <ac:spMkLst>
            <pc:docMk/>
            <pc:sldMk cId="3105075322" sldId="571"/>
            <ac:spMk id="12" creationId="{1C8AA512-8AE1-44B0-BE84-05C5B5AFABD8}"/>
          </ac:spMkLst>
        </pc:spChg>
        <pc:graphicFrameChg chg="mod modGraphic">
          <ac:chgData name="Jillian Hebert" userId="8de1a47ebc1878c7" providerId="LiveId" clId="{7CB3ABFD-B0FD-4D80-A29C-4C1B979DCBF9}" dt="2021-04-19T14:54:13.110" v="21872" actId="20577"/>
          <ac:graphicFrameMkLst>
            <pc:docMk/>
            <pc:sldMk cId="3105075322" sldId="571"/>
            <ac:graphicFrameMk id="8" creationId="{006EF8AA-E4F4-4281-AA26-1B0C6C494C39}"/>
          </ac:graphicFrameMkLst>
        </pc:graphicFrameChg>
      </pc:sldChg>
      <pc:sldChg chg="modSp add">
        <pc:chgData name="Jillian Hebert" userId="8de1a47ebc1878c7" providerId="LiveId" clId="{7CB3ABFD-B0FD-4D80-A29C-4C1B979DCBF9}" dt="2021-04-16T20:01:17.288" v="17966"/>
        <pc:sldMkLst>
          <pc:docMk/>
          <pc:sldMk cId="1341869111" sldId="572"/>
        </pc:sldMkLst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41869111" sldId="572"/>
            <ac:spMk id="2" creationId="{F97F1BD6-4D43-484F-9070-D66858BC852C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41869111" sldId="572"/>
            <ac:spMk id="4" creationId="{8E0B6A8A-E1FE-41C3-80EA-7D1FE653FE8D}"/>
          </ac:spMkLst>
        </pc:spChg>
        <pc:spChg chg="mod">
          <ac:chgData name="Jillian Hebert" userId="8de1a47ebc1878c7" providerId="LiveId" clId="{7CB3ABFD-B0FD-4D80-A29C-4C1B979DCBF9}" dt="2021-04-16T20:01:17.288" v="17966"/>
          <ac:spMkLst>
            <pc:docMk/>
            <pc:sldMk cId="1341869111" sldId="572"/>
            <ac:spMk id="6" creationId="{BAF0F20F-110A-46F5-BE60-9915462D41B3}"/>
          </ac:spMkLst>
        </pc:spChg>
      </pc:sldChg>
      <pc:sldChg chg="modSp mod">
        <pc:chgData name="Jillian Hebert" userId="8de1a47ebc1878c7" providerId="LiveId" clId="{7CB3ABFD-B0FD-4D80-A29C-4C1B979DCBF9}" dt="2021-04-18T21:56:51.226" v="21030" actId="20577"/>
        <pc:sldMkLst>
          <pc:docMk/>
          <pc:sldMk cId="419620925" sldId="573"/>
        </pc:sldMkLst>
        <pc:spChg chg="mod">
          <ac:chgData name="Jillian Hebert" userId="8de1a47ebc1878c7" providerId="LiveId" clId="{7CB3ABFD-B0FD-4D80-A29C-4C1B979DCBF9}" dt="2021-04-16T20:11:38.292" v="18020" actId="20577"/>
          <ac:spMkLst>
            <pc:docMk/>
            <pc:sldMk cId="419620925" sldId="573"/>
            <ac:spMk id="2" creationId="{B0F48979-0206-4A02-8859-73DC0FDF7A09}"/>
          </ac:spMkLst>
        </pc:spChg>
        <pc:graphicFrameChg chg="mod">
          <ac:chgData name="Jillian Hebert" userId="8de1a47ebc1878c7" providerId="LiveId" clId="{7CB3ABFD-B0FD-4D80-A29C-4C1B979DCBF9}" dt="2021-04-18T21:56:51.226" v="21030" actId="20577"/>
          <ac:graphicFrameMkLst>
            <pc:docMk/>
            <pc:sldMk cId="419620925" sldId="573"/>
            <ac:graphicFrameMk id="9" creationId="{F412A495-87EA-4B52-8B6D-5783B56CF5FB}"/>
          </ac:graphicFrameMkLst>
        </pc:graphicFrameChg>
      </pc:sldChg>
      <pc:sldChg chg="addSp delSp modSp new mod">
        <pc:chgData name="Jillian Hebert" userId="8de1a47ebc1878c7" providerId="LiveId" clId="{7CB3ABFD-B0FD-4D80-A29C-4C1B979DCBF9}" dt="2021-04-19T03:11:13.908" v="21311"/>
        <pc:sldMkLst>
          <pc:docMk/>
          <pc:sldMk cId="3138946955" sldId="574"/>
        </pc:sldMkLst>
        <pc:spChg chg="mod">
          <ac:chgData name="Jillian Hebert" userId="8de1a47ebc1878c7" providerId="LiveId" clId="{7CB3ABFD-B0FD-4D80-A29C-4C1B979DCBF9}" dt="2021-04-18T19:02:08.697" v="18637" actId="20577"/>
          <ac:spMkLst>
            <pc:docMk/>
            <pc:sldMk cId="3138946955" sldId="574"/>
            <ac:spMk id="2" creationId="{D781E787-4264-4ADE-80C0-ED988DD9A00E}"/>
          </ac:spMkLst>
        </pc:spChg>
        <pc:spChg chg="del">
          <ac:chgData name="Jillian Hebert" userId="8de1a47ebc1878c7" providerId="LiveId" clId="{7CB3ABFD-B0FD-4D80-A29C-4C1B979DCBF9}" dt="2021-04-18T19:02:03.077" v="18627" actId="478"/>
          <ac:spMkLst>
            <pc:docMk/>
            <pc:sldMk cId="3138946955" sldId="574"/>
            <ac:spMk id="3" creationId="{F374632F-6DE3-4414-8133-21E1478F9846}"/>
          </ac:spMkLst>
        </pc:spChg>
        <pc:spChg chg="add del mod">
          <ac:chgData name="Jillian Hebert" userId="8de1a47ebc1878c7" providerId="LiveId" clId="{7CB3ABFD-B0FD-4D80-A29C-4C1B979DCBF9}" dt="2021-04-19T03:11:13.323" v="21310" actId="478"/>
          <ac:spMkLst>
            <pc:docMk/>
            <pc:sldMk cId="3138946955" sldId="574"/>
            <ac:spMk id="6" creationId="{A7F1A86F-BC59-4465-8839-FAFB6D309242}"/>
          </ac:spMkLst>
        </pc:spChg>
        <pc:spChg chg="add mod">
          <ac:chgData name="Jillian Hebert" userId="8de1a47ebc1878c7" providerId="LiveId" clId="{7CB3ABFD-B0FD-4D80-A29C-4C1B979DCBF9}" dt="2021-04-19T03:11:13.908" v="21311"/>
          <ac:spMkLst>
            <pc:docMk/>
            <pc:sldMk cId="3138946955" sldId="574"/>
            <ac:spMk id="9" creationId="{92DF244D-A084-46E9-859E-D98DB86F4971}"/>
          </ac:spMkLst>
        </pc:spChg>
        <pc:picChg chg="add del mod">
          <ac:chgData name="Jillian Hebert" userId="8de1a47ebc1878c7" providerId="LiveId" clId="{7CB3ABFD-B0FD-4D80-A29C-4C1B979DCBF9}" dt="2021-04-19T00:24:12.543" v="21295" actId="478"/>
          <ac:picMkLst>
            <pc:docMk/>
            <pc:sldMk cId="3138946955" sldId="574"/>
            <ac:picMk id="5" creationId="{EF436EFE-7B0B-42B7-A5C5-05DA8D29B71E}"/>
          </ac:picMkLst>
        </pc:picChg>
        <pc:picChg chg="add mod">
          <ac:chgData name="Jillian Hebert" userId="8de1a47ebc1878c7" providerId="LiveId" clId="{7CB3ABFD-B0FD-4D80-A29C-4C1B979DCBF9}" dt="2021-04-19T00:24:47.369" v="21303" actId="1076"/>
          <ac:picMkLst>
            <pc:docMk/>
            <pc:sldMk cId="3138946955" sldId="574"/>
            <ac:picMk id="8" creationId="{117E5233-71BB-474D-87C3-F098EF31A0B4}"/>
          </ac:picMkLst>
        </pc:picChg>
      </pc:sldChg>
      <pc:sldChg chg="addSp delSp modSp new mod modAnim">
        <pc:chgData name="Jillian Hebert" userId="8de1a47ebc1878c7" providerId="LiveId" clId="{7CB3ABFD-B0FD-4D80-A29C-4C1B979DCBF9}" dt="2021-04-19T14:13:43.400" v="21374" actId="20577"/>
        <pc:sldMkLst>
          <pc:docMk/>
          <pc:sldMk cId="2695070367" sldId="575"/>
        </pc:sldMkLst>
        <pc:spChg chg="mod">
          <ac:chgData name="Jillian Hebert" userId="8de1a47ebc1878c7" providerId="LiveId" clId="{7CB3ABFD-B0FD-4D80-A29C-4C1B979DCBF9}" dt="2021-04-18T20:59:29.295" v="20704" actId="20577"/>
          <ac:spMkLst>
            <pc:docMk/>
            <pc:sldMk cId="2695070367" sldId="575"/>
            <ac:spMk id="2" creationId="{95CF2B5E-60CB-410A-A57C-DBAC6E67BE29}"/>
          </ac:spMkLst>
        </pc:spChg>
        <pc:spChg chg="mod">
          <ac:chgData name="Jillian Hebert" userId="8de1a47ebc1878c7" providerId="LiveId" clId="{7CB3ABFD-B0FD-4D80-A29C-4C1B979DCBF9}" dt="2021-04-19T14:13:43.400" v="21374" actId="20577"/>
          <ac:spMkLst>
            <pc:docMk/>
            <pc:sldMk cId="2695070367" sldId="575"/>
            <ac:spMk id="3" creationId="{E1A4E113-0884-4F54-A46A-AF973FB53650}"/>
          </ac:spMkLst>
        </pc:spChg>
        <pc:spChg chg="mod">
          <ac:chgData name="Jillian Hebert" userId="8de1a47ebc1878c7" providerId="LiveId" clId="{7CB3ABFD-B0FD-4D80-A29C-4C1B979DCBF9}" dt="2021-04-18T21:03:25.193" v="20875" actId="20577"/>
          <ac:spMkLst>
            <pc:docMk/>
            <pc:sldMk cId="2695070367" sldId="575"/>
            <ac:spMk id="4" creationId="{9A4C2E1C-8D4E-4AFA-993D-A8016828244B}"/>
          </ac:spMkLst>
        </pc:spChg>
        <pc:spChg chg="mod">
          <ac:chgData name="Jillian Hebert" userId="8de1a47ebc1878c7" providerId="LiveId" clId="{7CB3ABFD-B0FD-4D80-A29C-4C1B979DCBF9}" dt="2021-04-18T20:59:41.270" v="20714" actId="20577"/>
          <ac:spMkLst>
            <pc:docMk/>
            <pc:sldMk cId="2695070367" sldId="575"/>
            <ac:spMk id="5" creationId="{E7B1A623-FFB8-4399-BAF2-C47524531DBC}"/>
          </ac:spMkLst>
        </pc:spChg>
        <pc:spChg chg="del">
          <ac:chgData name="Jillian Hebert" userId="8de1a47ebc1878c7" providerId="LiveId" clId="{7CB3ABFD-B0FD-4D80-A29C-4C1B979DCBF9}" dt="2021-04-18T20:59:50.435" v="20715" actId="478"/>
          <ac:spMkLst>
            <pc:docMk/>
            <pc:sldMk cId="2695070367" sldId="575"/>
            <ac:spMk id="6" creationId="{72E5BD8C-A87E-485B-86B8-A240125370F6}"/>
          </ac:spMkLst>
        </pc:spChg>
        <pc:spChg chg="add mod">
          <ac:chgData name="Jillian Hebert" userId="8de1a47ebc1878c7" providerId="LiveId" clId="{7CB3ABFD-B0FD-4D80-A29C-4C1B979DCBF9}" dt="2021-04-18T20:59:50.749" v="20716"/>
          <ac:spMkLst>
            <pc:docMk/>
            <pc:sldMk cId="2695070367" sldId="575"/>
            <ac:spMk id="8" creationId="{E6100701-7731-481A-A2B1-DF0670EFE10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65FD48-48AD-4BAC-931C-1CAAF4B98E1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1F98E7-01B3-40B4-904A-7C57A3BF00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Complete data pooling over random effect term</a:t>
          </a:r>
        </a:p>
      </dgm:t>
    </dgm:pt>
    <dgm:pt modelId="{D055BFE5-FEFD-4F54-9EF3-CB7F6CDFCEB0}" type="parTrans" cxnId="{E082B00F-66E9-4217-A8A8-5FCC92B08E8F}">
      <dgm:prSet/>
      <dgm:spPr/>
      <dgm:t>
        <a:bodyPr/>
        <a:lstStyle/>
        <a:p>
          <a:endParaRPr lang="en-US"/>
        </a:p>
      </dgm:t>
    </dgm:pt>
    <dgm:pt modelId="{4F7CFC23-B8F9-482F-B4E3-CC80D37B1032}" type="sibTrans" cxnId="{E082B00F-66E9-4217-A8A8-5FCC92B08E8F}">
      <dgm:prSet/>
      <dgm:spPr/>
      <dgm:t>
        <a:bodyPr/>
        <a:lstStyle/>
        <a:p>
          <a:endParaRPr lang="en-US"/>
        </a:p>
      </dgm:t>
    </dgm:pt>
    <dgm:pt modelId="{06C8BEB5-936F-4CFB-BA70-6555E8FBA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Ex: Pooled the measurements from fish by tank</a:t>
          </a:r>
        </a:p>
      </dgm:t>
    </dgm:pt>
    <dgm:pt modelId="{B57E159B-CACA-4179-BA7C-40D777A93BFF}" type="parTrans" cxnId="{4032BFC9-9988-43E7-95ED-A0C2F45989E3}">
      <dgm:prSet/>
      <dgm:spPr/>
      <dgm:t>
        <a:bodyPr/>
        <a:lstStyle/>
        <a:p>
          <a:endParaRPr lang="en-US"/>
        </a:p>
      </dgm:t>
    </dgm:pt>
    <dgm:pt modelId="{EC18D9C4-09BD-484F-B4BD-3E2027D211B2}" type="sibTrans" cxnId="{4032BFC9-9988-43E7-95ED-A0C2F45989E3}">
      <dgm:prSet/>
      <dgm:spPr/>
      <dgm:t>
        <a:bodyPr/>
        <a:lstStyle/>
        <a:p>
          <a:endParaRPr lang="en-US"/>
        </a:p>
      </dgm:t>
    </dgm:pt>
    <dgm:pt modelId="{06E62A2A-0419-473E-A213-F670FCF434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Loss of variation information</a:t>
          </a:r>
        </a:p>
      </dgm:t>
    </dgm:pt>
    <dgm:pt modelId="{FF8CD629-72A1-4D48-9723-0D96B6AF9161}" type="parTrans" cxnId="{EEAA5B95-842B-4329-B17D-4ECE92AE9C55}">
      <dgm:prSet/>
      <dgm:spPr/>
      <dgm:t>
        <a:bodyPr/>
        <a:lstStyle/>
        <a:p>
          <a:endParaRPr lang="en-US"/>
        </a:p>
      </dgm:t>
    </dgm:pt>
    <dgm:pt modelId="{257AE50A-9319-4CBC-8ECB-CEADB00386F0}" type="sibTrans" cxnId="{EEAA5B95-842B-4329-B17D-4ECE92AE9C55}">
      <dgm:prSet/>
      <dgm:spPr/>
      <dgm:t>
        <a:bodyPr/>
        <a:lstStyle/>
        <a:p>
          <a:endParaRPr lang="en-US"/>
        </a:p>
      </dgm:t>
    </dgm:pt>
    <dgm:pt modelId="{F56215BD-1EA0-4CBE-BC3E-69C6E5A50D52}" type="pres">
      <dgm:prSet presAssocID="{D565FD48-48AD-4BAC-931C-1CAAF4B98E15}" presName="root" presStyleCnt="0">
        <dgm:presLayoutVars>
          <dgm:dir/>
          <dgm:resizeHandles val="exact"/>
        </dgm:presLayoutVars>
      </dgm:prSet>
      <dgm:spPr/>
    </dgm:pt>
    <dgm:pt modelId="{42081D91-ACE3-4F2F-9E40-D86692124150}" type="pres">
      <dgm:prSet presAssocID="{A91F98E7-01B3-40B4-904A-7C57A3BF002E}" presName="compNode" presStyleCnt="0"/>
      <dgm:spPr/>
    </dgm:pt>
    <dgm:pt modelId="{AF3D3587-8AA8-425D-85D8-A4457000185E}" type="pres">
      <dgm:prSet presAssocID="{A91F98E7-01B3-40B4-904A-7C57A3BF00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  <dgm:pt modelId="{2C4CCA17-4832-46B5-837F-A4A0BF6796BF}" type="pres">
      <dgm:prSet presAssocID="{A91F98E7-01B3-40B4-904A-7C57A3BF002E}" presName="iconSpace" presStyleCnt="0"/>
      <dgm:spPr/>
    </dgm:pt>
    <dgm:pt modelId="{53105444-D8A8-481B-AB1E-C12FA1386CDF}" type="pres">
      <dgm:prSet presAssocID="{A91F98E7-01B3-40B4-904A-7C57A3BF002E}" presName="parTx" presStyleLbl="revTx" presStyleIdx="0" presStyleCnt="4">
        <dgm:presLayoutVars>
          <dgm:chMax val="0"/>
          <dgm:chPref val="0"/>
        </dgm:presLayoutVars>
      </dgm:prSet>
      <dgm:spPr/>
    </dgm:pt>
    <dgm:pt modelId="{3665D41F-FF66-447B-AE9F-6ABBBE54E705}" type="pres">
      <dgm:prSet presAssocID="{A91F98E7-01B3-40B4-904A-7C57A3BF002E}" presName="txSpace" presStyleCnt="0"/>
      <dgm:spPr/>
    </dgm:pt>
    <dgm:pt modelId="{1D7EFDDE-8BE8-4AFE-89E0-1B8948DF4F18}" type="pres">
      <dgm:prSet presAssocID="{A91F98E7-01B3-40B4-904A-7C57A3BF002E}" presName="desTx" presStyleLbl="revTx" presStyleIdx="1" presStyleCnt="4">
        <dgm:presLayoutVars/>
      </dgm:prSet>
      <dgm:spPr/>
    </dgm:pt>
    <dgm:pt modelId="{DB64E435-9B8A-4F19-8E6C-337780B2380A}" type="pres">
      <dgm:prSet presAssocID="{4F7CFC23-B8F9-482F-B4E3-CC80D37B1032}" presName="sibTrans" presStyleCnt="0"/>
      <dgm:spPr/>
    </dgm:pt>
    <dgm:pt modelId="{E9C6E9A9-7CE0-43D6-BA9E-F90BAE790822}" type="pres">
      <dgm:prSet presAssocID="{06E62A2A-0419-473E-A213-F670FCF43447}" presName="compNode" presStyleCnt="0"/>
      <dgm:spPr/>
    </dgm:pt>
    <dgm:pt modelId="{65C4E3E5-CEC6-451E-93F2-A587A6B9F703}" type="pres">
      <dgm:prSet presAssocID="{06E62A2A-0419-473E-A213-F670FCF434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317BA896-C43C-44AC-98C4-0432F316D6CF}" type="pres">
      <dgm:prSet presAssocID="{06E62A2A-0419-473E-A213-F670FCF43447}" presName="iconSpace" presStyleCnt="0"/>
      <dgm:spPr/>
    </dgm:pt>
    <dgm:pt modelId="{EA4C1CB0-270D-4A2F-BF98-C9318CE485B6}" type="pres">
      <dgm:prSet presAssocID="{06E62A2A-0419-473E-A213-F670FCF43447}" presName="parTx" presStyleLbl="revTx" presStyleIdx="2" presStyleCnt="4">
        <dgm:presLayoutVars>
          <dgm:chMax val="0"/>
          <dgm:chPref val="0"/>
        </dgm:presLayoutVars>
      </dgm:prSet>
      <dgm:spPr/>
    </dgm:pt>
    <dgm:pt modelId="{BBE76864-2932-463E-926D-49299ECD3325}" type="pres">
      <dgm:prSet presAssocID="{06E62A2A-0419-473E-A213-F670FCF43447}" presName="txSpace" presStyleCnt="0"/>
      <dgm:spPr/>
    </dgm:pt>
    <dgm:pt modelId="{6F08EFCB-2977-48DB-BA7F-85A2253943DC}" type="pres">
      <dgm:prSet presAssocID="{06E62A2A-0419-473E-A213-F670FCF43447}" presName="desTx" presStyleLbl="revTx" presStyleIdx="3" presStyleCnt="4">
        <dgm:presLayoutVars/>
      </dgm:prSet>
      <dgm:spPr/>
    </dgm:pt>
  </dgm:ptLst>
  <dgm:cxnLst>
    <dgm:cxn modelId="{E082B00F-66E9-4217-A8A8-5FCC92B08E8F}" srcId="{D565FD48-48AD-4BAC-931C-1CAAF4B98E15}" destId="{A91F98E7-01B3-40B4-904A-7C57A3BF002E}" srcOrd="0" destOrd="0" parTransId="{D055BFE5-FEFD-4F54-9EF3-CB7F6CDFCEB0}" sibTransId="{4F7CFC23-B8F9-482F-B4E3-CC80D37B1032}"/>
    <dgm:cxn modelId="{4B15231D-A4A3-426B-955E-F519EF006B93}" type="presOf" srcId="{06E62A2A-0419-473E-A213-F670FCF43447}" destId="{EA4C1CB0-270D-4A2F-BF98-C9318CE485B6}" srcOrd="0" destOrd="0" presId="urn:microsoft.com/office/officeart/2018/5/layout/CenteredIconLabelDescriptionList"/>
    <dgm:cxn modelId="{50E58771-1BE7-415E-9DAB-F5F88D334B47}" type="presOf" srcId="{D565FD48-48AD-4BAC-931C-1CAAF4B98E15}" destId="{F56215BD-1EA0-4CBE-BC3E-69C6E5A50D52}" srcOrd="0" destOrd="0" presId="urn:microsoft.com/office/officeart/2018/5/layout/CenteredIconLabelDescriptionList"/>
    <dgm:cxn modelId="{EEAA5B95-842B-4329-B17D-4ECE92AE9C55}" srcId="{D565FD48-48AD-4BAC-931C-1CAAF4B98E15}" destId="{06E62A2A-0419-473E-A213-F670FCF43447}" srcOrd="1" destOrd="0" parTransId="{FF8CD629-72A1-4D48-9723-0D96B6AF9161}" sibTransId="{257AE50A-9319-4CBC-8ECB-CEADB00386F0}"/>
    <dgm:cxn modelId="{112742B8-D02A-4362-B78C-5C924A4D716D}" type="presOf" srcId="{06C8BEB5-936F-4CFB-BA70-6555E8FBAEB0}" destId="{1D7EFDDE-8BE8-4AFE-89E0-1B8948DF4F18}" srcOrd="0" destOrd="0" presId="urn:microsoft.com/office/officeart/2018/5/layout/CenteredIconLabelDescriptionList"/>
    <dgm:cxn modelId="{4032BFC9-9988-43E7-95ED-A0C2F45989E3}" srcId="{A91F98E7-01B3-40B4-904A-7C57A3BF002E}" destId="{06C8BEB5-936F-4CFB-BA70-6555E8FBAEB0}" srcOrd="0" destOrd="0" parTransId="{B57E159B-CACA-4179-BA7C-40D777A93BFF}" sibTransId="{EC18D9C4-09BD-484F-B4BD-3E2027D211B2}"/>
    <dgm:cxn modelId="{52E14FF2-6594-45A6-8B97-A62A1530BAE4}" type="presOf" srcId="{A91F98E7-01B3-40B4-904A-7C57A3BF002E}" destId="{53105444-D8A8-481B-AB1E-C12FA1386CDF}" srcOrd="0" destOrd="0" presId="urn:microsoft.com/office/officeart/2018/5/layout/CenteredIconLabelDescriptionList"/>
    <dgm:cxn modelId="{E5A46EE7-E6B4-4E20-9634-E66A669D590D}" type="presParOf" srcId="{F56215BD-1EA0-4CBE-BC3E-69C6E5A50D52}" destId="{42081D91-ACE3-4F2F-9E40-D86692124150}" srcOrd="0" destOrd="0" presId="urn:microsoft.com/office/officeart/2018/5/layout/CenteredIconLabelDescriptionList"/>
    <dgm:cxn modelId="{EA3E89D4-F5C3-4823-8EC8-85A401DBA6BF}" type="presParOf" srcId="{42081D91-ACE3-4F2F-9E40-D86692124150}" destId="{AF3D3587-8AA8-425D-85D8-A4457000185E}" srcOrd="0" destOrd="0" presId="urn:microsoft.com/office/officeart/2018/5/layout/CenteredIconLabelDescriptionList"/>
    <dgm:cxn modelId="{8B52AFFC-C728-42DD-A82A-4F6A07C7E71E}" type="presParOf" srcId="{42081D91-ACE3-4F2F-9E40-D86692124150}" destId="{2C4CCA17-4832-46B5-837F-A4A0BF6796BF}" srcOrd="1" destOrd="0" presId="urn:microsoft.com/office/officeart/2018/5/layout/CenteredIconLabelDescriptionList"/>
    <dgm:cxn modelId="{AD9D5098-8199-406D-9101-C5B208460E11}" type="presParOf" srcId="{42081D91-ACE3-4F2F-9E40-D86692124150}" destId="{53105444-D8A8-481B-AB1E-C12FA1386CDF}" srcOrd="2" destOrd="0" presId="urn:microsoft.com/office/officeart/2018/5/layout/CenteredIconLabelDescriptionList"/>
    <dgm:cxn modelId="{1D63198C-B3DE-48C4-ABFA-178B6F2F1750}" type="presParOf" srcId="{42081D91-ACE3-4F2F-9E40-D86692124150}" destId="{3665D41F-FF66-447B-AE9F-6ABBBE54E705}" srcOrd="3" destOrd="0" presId="urn:microsoft.com/office/officeart/2018/5/layout/CenteredIconLabelDescriptionList"/>
    <dgm:cxn modelId="{54B26F13-215A-4B01-8CDC-D8D646C797A1}" type="presParOf" srcId="{42081D91-ACE3-4F2F-9E40-D86692124150}" destId="{1D7EFDDE-8BE8-4AFE-89E0-1B8948DF4F18}" srcOrd="4" destOrd="0" presId="urn:microsoft.com/office/officeart/2018/5/layout/CenteredIconLabelDescriptionList"/>
    <dgm:cxn modelId="{CF393093-B661-491B-B4E6-0652E59A53B7}" type="presParOf" srcId="{F56215BD-1EA0-4CBE-BC3E-69C6E5A50D52}" destId="{DB64E435-9B8A-4F19-8E6C-337780B2380A}" srcOrd="1" destOrd="0" presId="urn:microsoft.com/office/officeart/2018/5/layout/CenteredIconLabelDescriptionList"/>
    <dgm:cxn modelId="{3A18C1B3-9B1C-4C43-A2E3-6BDEAAB878FF}" type="presParOf" srcId="{F56215BD-1EA0-4CBE-BC3E-69C6E5A50D52}" destId="{E9C6E9A9-7CE0-43D6-BA9E-F90BAE790822}" srcOrd="2" destOrd="0" presId="urn:microsoft.com/office/officeart/2018/5/layout/CenteredIconLabelDescriptionList"/>
    <dgm:cxn modelId="{6ED3A7C9-EDDD-4C78-9F75-AC7427068ED5}" type="presParOf" srcId="{E9C6E9A9-7CE0-43D6-BA9E-F90BAE790822}" destId="{65C4E3E5-CEC6-451E-93F2-A587A6B9F703}" srcOrd="0" destOrd="0" presId="urn:microsoft.com/office/officeart/2018/5/layout/CenteredIconLabelDescriptionList"/>
    <dgm:cxn modelId="{606E80A6-0AD3-42A8-8287-52B9EDFBCE34}" type="presParOf" srcId="{E9C6E9A9-7CE0-43D6-BA9E-F90BAE790822}" destId="{317BA896-C43C-44AC-98C4-0432F316D6CF}" srcOrd="1" destOrd="0" presId="urn:microsoft.com/office/officeart/2018/5/layout/CenteredIconLabelDescriptionList"/>
    <dgm:cxn modelId="{5A3EF95A-9D37-4112-AF72-5EE372EEBDCF}" type="presParOf" srcId="{E9C6E9A9-7CE0-43D6-BA9E-F90BAE790822}" destId="{EA4C1CB0-270D-4A2F-BF98-C9318CE485B6}" srcOrd="2" destOrd="0" presId="urn:microsoft.com/office/officeart/2018/5/layout/CenteredIconLabelDescriptionList"/>
    <dgm:cxn modelId="{D095DF33-A754-4563-BA3C-1A48C441FE90}" type="presParOf" srcId="{E9C6E9A9-7CE0-43D6-BA9E-F90BAE790822}" destId="{BBE76864-2932-463E-926D-49299ECD3325}" srcOrd="3" destOrd="0" presId="urn:microsoft.com/office/officeart/2018/5/layout/CenteredIconLabelDescriptionList"/>
    <dgm:cxn modelId="{D16CD2F6-8A3E-4058-A3E7-BFD35A8802D0}" type="presParOf" srcId="{E9C6E9A9-7CE0-43D6-BA9E-F90BAE790822}" destId="{6F08EFCB-2977-48DB-BA7F-85A2253943D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802FD2-DF8F-43EF-B241-09737B7916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A65AAE-E972-4B74-BC99-85A1B301B91D}">
      <dgm:prSet/>
      <dgm:spPr/>
      <dgm:t>
        <a:bodyPr/>
        <a:lstStyle/>
        <a:p>
          <a:r>
            <a:rPr lang="en-US" dirty="0"/>
            <a:t>Fits all terms as fixed effects</a:t>
          </a:r>
        </a:p>
      </dgm:t>
    </dgm:pt>
    <dgm:pt modelId="{864B4AED-2FCF-4E38-A023-2CBD777702E0}" type="parTrans" cxnId="{5C1A502B-B5F6-4443-B680-AEC81A5F2EAB}">
      <dgm:prSet/>
      <dgm:spPr/>
      <dgm:t>
        <a:bodyPr/>
        <a:lstStyle/>
        <a:p>
          <a:endParaRPr lang="en-US"/>
        </a:p>
      </dgm:t>
    </dgm:pt>
    <dgm:pt modelId="{14E58C74-90BB-4309-93F9-8EE4B2E3C6A5}" type="sibTrans" cxnId="{5C1A502B-B5F6-4443-B680-AEC81A5F2EAB}">
      <dgm:prSet/>
      <dgm:spPr/>
      <dgm:t>
        <a:bodyPr/>
        <a:lstStyle/>
        <a:p>
          <a:endParaRPr lang="en-US"/>
        </a:p>
      </dgm:t>
    </dgm:pt>
    <dgm:pt modelId="{18D90AD6-E5D3-4137-882B-0B66776D180F}">
      <dgm:prSet/>
      <dgm:spPr/>
      <dgm:t>
        <a:bodyPr/>
        <a:lstStyle/>
        <a:p>
          <a:r>
            <a:rPr lang="en-US"/>
            <a:t>Artificial inflation of sample size</a:t>
          </a:r>
        </a:p>
      </dgm:t>
    </dgm:pt>
    <dgm:pt modelId="{9E863CB7-5B97-4E47-8EF4-D58040C65DD8}" type="parTrans" cxnId="{075E6E16-D02E-4E65-8BE2-BD865272F79A}">
      <dgm:prSet/>
      <dgm:spPr/>
      <dgm:t>
        <a:bodyPr/>
        <a:lstStyle/>
        <a:p>
          <a:endParaRPr lang="en-US"/>
        </a:p>
      </dgm:t>
    </dgm:pt>
    <dgm:pt modelId="{BC4AFEEE-F05C-4FF3-9106-7EEBB8E5EC70}" type="sibTrans" cxnId="{075E6E16-D02E-4E65-8BE2-BD865272F79A}">
      <dgm:prSet/>
      <dgm:spPr/>
      <dgm:t>
        <a:bodyPr/>
        <a:lstStyle/>
        <a:p>
          <a:endParaRPr lang="en-US"/>
        </a:p>
      </dgm:t>
    </dgm:pt>
    <dgm:pt modelId="{45A18460-C43A-4B06-90CB-C3692995C8F8}">
      <dgm:prSet/>
      <dgm:spPr/>
      <dgm:t>
        <a:bodyPr/>
        <a:lstStyle/>
        <a:p>
          <a:r>
            <a:rPr lang="en-US" dirty="0"/>
            <a:t>Includes negligible terms unimportant to objectives</a:t>
          </a:r>
        </a:p>
      </dgm:t>
    </dgm:pt>
    <dgm:pt modelId="{FD27CBA9-6777-4284-AD65-6F0AE351FA2C}" type="parTrans" cxnId="{4584661E-AF16-4C0A-8E38-A383BEF4FAA8}">
      <dgm:prSet/>
      <dgm:spPr/>
      <dgm:t>
        <a:bodyPr/>
        <a:lstStyle/>
        <a:p>
          <a:endParaRPr lang="en-US"/>
        </a:p>
      </dgm:t>
    </dgm:pt>
    <dgm:pt modelId="{3FC66B95-37B2-456A-826A-2D3FF6F69365}" type="sibTrans" cxnId="{4584661E-AF16-4C0A-8E38-A383BEF4FAA8}">
      <dgm:prSet/>
      <dgm:spPr/>
      <dgm:t>
        <a:bodyPr/>
        <a:lstStyle/>
        <a:p>
          <a:endParaRPr lang="en-US"/>
        </a:p>
      </dgm:t>
    </dgm:pt>
    <dgm:pt modelId="{93E25342-DD4F-4F79-BEA3-8B2E7197CA87}" type="pres">
      <dgm:prSet presAssocID="{83802FD2-DF8F-43EF-B241-09737B79160C}" presName="linear" presStyleCnt="0">
        <dgm:presLayoutVars>
          <dgm:animLvl val="lvl"/>
          <dgm:resizeHandles val="exact"/>
        </dgm:presLayoutVars>
      </dgm:prSet>
      <dgm:spPr/>
    </dgm:pt>
    <dgm:pt modelId="{C273B692-8E38-4379-8DF9-05B3A7917BE0}" type="pres">
      <dgm:prSet presAssocID="{E1A65AAE-E972-4B74-BC99-85A1B301B9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0BB861-1D3A-4799-97C9-F292C86831F9}" type="pres">
      <dgm:prSet presAssocID="{14E58C74-90BB-4309-93F9-8EE4B2E3C6A5}" presName="spacer" presStyleCnt="0"/>
      <dgm:spPr/>
    </dgm:pt>
    <dgm:pt modelId="{91717DD7-9C58-40D1-887B-176CC225C268}" type="pres">
      <dgm:prSet presAssocID="{18D90AD6-E5D3-4137-882B-0B66776D18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1A0416-FDDA-4E28-BA58-86A5EFA0E9F8}" type="pres">
      <dgm:prSet presAssocID="{BC4AFEEE-F05C-4FF3-9106-7EEBB8E5EC70}" presName="spacer" presStyleCnt="0"/>
      <dgm:spPr/>
    </dgm:pt>
    <dgm:pt modelId="{EECB9CB8-6A79-4FCD-B4A6-4C30C6B6A1BA}" type="pres">
      <dgm:prSet presAssocID="{45A18460-C43A-4B06-90CB-C3692995C8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5E6E16-D02E-4E65-8BE2-BD865272F79A}" srcId="{83802FD2-DF8F-43EF-B241-09737B79160C}" destId="{18D90AD6-E5D3-4137-882B-0B66776D180F}" srcOrd="1" destOrd="0" parTransId="{9E863CB7-5B97-4E47-8EF4-D58040C65DD8}" sibTransId="{BC4AFEEE-F05C-4FF3-9106-7EEBB8E5EC70}"/>
    <dgm:cxn modelId="{A4E9C21A-97C5-4B57-BB19-ED3038FC39DB}" type="presOf" srcId="{83802FD2-DF8F-43EF-B241-09737B79160C}" destId="{93E25342-DD4F-4F79-BEA3-8B2E7197CA87}" srcOrd="0" destOrd="0" presId="urn:microsoft.com/office/officeart/2005/8/layout/vList2"/>
    <dgm:cxn modelId="{4584661E-AF16-4C0A-8E38-A383BEF4FAA8}" srcId="{83802FD2-DF8F-43EF-B241-09737B79160C}" destId="{45A18460-C43A-4B06-90CB-C3692995C8F8}" srcOrd="2" destOrd="0" parTransId="{FD27CBA9-6777-4284-AD65-6F0AE351FA2C}" sibTransId="{3FC66B95-37B2-456A-826A-2D3FF6F69365}"/>
    <dgm:cxn modelId="{5C1A502B-B5F6-4443-B680-AEC81A5F2EAB}" srcId="{83802FD2-DF8F-43EF-B241-09737B79160C}" destId="{E1A65AAE-E972-4B74-BC99-85A1B301B91D}" srcOrd="0" destOrd="0" parTransId="{864B4AED-2FCF-4E38-A023-2CBD777702E0}" sibTransId="{14E58C74-90BB-4309-93F9-8EE4B2E3C6A5}"/>
    <dgm:cxn modelId="{9B1A718E-863F-4862-BEDA-91640F203071}" type="presOf" srcId="{18D90AD6-E5D3-4137-882B-0B66776D180F}" destId="{91717DD7-9C58-40D1-887B-176CC225C268}" srcOrd="0" destOrd="0" presId="urn:microsoft.com/office/officeart/2005/8/layout/vList2"/>
    <dgm:cxn modelId="{8D86C8AE-7833-47D3-98C6-F061F0EC4097}" type="presOf" srcId="{E1A65AAE-E972-4B74-BC99-85A1B301B91D}" destId="{C273B692-8E38-4379-8DF9-05B3A7917BE0}" srcOrd="0" destOrd="0" presId="urn:microsoft.com/office/officeart/2005/8/layout/vList2"/>
    <dgm:cxn modelId="{6D1A41C7-6950-48F7-9697-E33303370B8B}" type="presOf" srcId="{45A18460-C43A-4B06-90CB-C3692995C8F8}" destId="{EECB9CB8-6A79-4FCD-B4A6-4C30C6B6A1BA}" srcOrd="0" destOrd="0" presId="urn:microsoft.com/office/officeart/2005/8/layout/vList2"/>
    <dgm:cxn modelId="{45604B30-BEA3-4C19-B86D-552DA2EF5F97}" type="presParOf" srcId="{93E25342-DD4F-4F79-BEA3-8B2E7197CA87}" destId="{C273B692-8E38-4379-8DF9-05B3A7917BE0}" srcOrd="0" destOrd="0" presId="urn:microsoft.com/office/officeart/2005/8/layout/vList2"/>
    <dgm:cxn modelId="{6B0B2068-10E6-4394-93DB-666258A423DC}" type="presParOf" srcId="{93E25342-DD4F-4F79-BEA3-8B2E7197CA87}" destId="{7D0BB861-1D3A-4799-97C9-F292C86831F9}" srcOrd="1" destOrd="0" presId="urn:microsoft.com/office/officeart/2005/8/layout/vList2"/>
    <dgm:cxn modelId="{0975E2BA-4CC6-4600-87D5-4E4C62C6F468}" type="presParOf" srcId="{93E25342-DD4F-4F79-BEA3-8B2E7197CA87}" destId="{91717DD7-9C58-40D1-887B-176CC225C268}" srcOrd="2" destOrd="0" presId="urn:microsoft.com/office/officeart/2005/8/layout/vList2"/>
    <dgm:cxn modelId="{B1D59BC7-3B3A-4DE3-B58D-05A5FE4E26BF}" type="presParOf" srcId="{93E25342-DD4F-4F79-BEA3-8B2E7197CA87}" destId="{1D1A0416-FDDA-4E28-BA58-86A5EFA0E9F8}" srcOrd="3" destOrd="0" presId="urn:microsoft.com/office/officeart/2005/8/layout/vList2"/>
    <dgm:cxn modelId="{35B4D638-4ED0-4E36-92D9-D2A4F4A794B0}" type="presParOf" srcId="{93E25342-DD4F-4F79-BEA3-8B2E7197CA87}" destId="{EECB9CB8-6A79-4FCD-B4A6-4C30C6B6A1B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040B41-6566-4EFF-9009-6501C2CE1FC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E50CED-B8B5-40FF-BBEC-D40BBD5526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Maximizes log likelihood function</a:t>
          </a:r>
        </a:p>
      </dgm:t>
    </dgm:pt>
    <dgm:pt modelId="{4FABD374-56E2-456A-8E5C-5508DC30B234}" type="parTrans" cxnId="{536911BC-02CD-4696-9F04-DE0C8107B361}">
      <dgm:prSet/>
      <dgm:spPr/>
      <dgm:t>
        <a:bodyPr/>
        <a:lstStyle/>
        <a:p>
          <a:endParaRPr lang="en-US"/>
        </a:p>
      </dgm:t>
    </dgm:pt>
    <dgm:pt modelId="{8E7ACF88-E148-4DA7-BB92-9B2F60CE7C9E}" type="sibTrans" cxnId="{536911BC-02CD-4696-9F04-DE0C8107B361}">
      <dgm:prSet/>
      <dgm:spPr/>
      <dgm:t>
        <a:bodyPr/>
        <a:lstStyle/>
        <a:p>
          <a:endParaRPr lang="en-US"/>
        </a:p>
      </dgm:t>
    </dgm:pt>
    <dgm:pt modelId="{8C9F3AB3-8314-4364-B6D2-3AB6782F75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Minimizes the residual sum of squares</a:t>
          </a:r>
        </a:p>
      </dgm:t>
    </dgm:pt>
    <dgm:pt modelId="{F1DF7D99-D0C1-4819-A2CD-D924091398C5}" type="parTrans" cxnId="{DC9E0423-483A-4712-8625-937A83786C90}">
      <dgm:prSet/>
      <dgm:spPr/>
      <dgm:t>
        <a:bodyPr/>
        <a:lstStyle/>
        <a:p>
          <a:endParaRPr lang="en-US"/>
        </a:p>
      </dgm:t>
    </dgm:pt>
    <dgm:pt modelId="{B1314142-4E43-4C7A-84AE-50B9F59F1035}" type="sibTrans" cxnId="{DC9E0423-483A-4712-8625-937A83786C90}">
      <dgm:prSet/>
      <dgm:spPr/>
      <dgm:t>
        <a:bodyPr/>
        <a:lstStyle/>
        <a:p>
          <a:endParaRPr lang="en-US"/>
        </a:p>
      </dgm:t>
    </dgm:pt>
    <dgm:pt modelId="{85B936A9-E9D8-4EC7-B77C-1B810CFE0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Biased variance estimators</a:t>
          </a:r>
        </a:p>
      </dgm:t>
    </dgm:pt>
    <dgm:pt modelId="{035010F2-B080-455F-B77F-7676CBC4A1B9}" type="parTrans" cxnId="{BC77F3BD-F3B8-4AF8-A6FA-F04C6CE46148}">
      <dgm:prSet/>
      <dgm:spPr/>
      <dgm:t>
        <a:bodyPr/>
        <a:lstStyle/>
        <a:p>
          <a:endParaRPr lang="en-US"/>
        </a:p>
      </dgm:t>
    </dgm:pt>
    <dgm:pt modelId="{5EA4FBDE-74E1-4E56-BEAA-11DDCD2F3CB7}" type="sibTrans" cxnId="{BC77F3BD-F3B8-4AF8-A6FA-F04C6CE46148}">
      <dgm:prSet/>
      <dgm:spPr/>
      <dgm:t>
        <a:bodyPr/>
        <a:lstStyle/>
        <a:p>
          <a:endParaRPr lang="en-US"/>
        </a:p>
      </dgm:t>
    </dgm:pt>
    <dgm:pt modelId="{22053079-F947-4BC4-AE87-D068FAAF9798}" type="pres">
      <dgm:prSet presAssocID="{E4040B41-6566-4EFF-9009-6501C2CE1FC1}" presName="root" presStyleCnt="0">
        <dgm:presLayoutVars>
          <dgm:dir/>
          <dgm:resizeHandles val="exact"/>
        </dgm:presLayoutVars>
      </dgm:prSet>
      <dgm:spPr/>
    </dgm:pt>
    <dgm:pt modelId="{E9718DF4-453B-4371-B1C0-7B3471F1615C}" type="pres">
      <dgm:prSet presAssocID="{3CE50CED-B8B5-40FF-BBEC-D40BBD552615}" presName="compNode" presStyleCnt="0"/>
      <dgm:spPr/>
    </dgm:pt>
    <dgm:pt modelId="{B30BB04E-F078-4EFF-A12D-832E5AB2A4DE}" type="pres">
      <dgm:prSet presAssocID="{3CE50CED-B8B5-40FF-BBEC-D40BBD5526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36DFD235-E440-481D-9612-CED902DF379D}" type="pres">
      <dgm:prSet presAssocID="{3CE50CED-B8B5-40FF-BBEC-D40BBD552615}" presName="spaceRect" presStyleCnt="0"/>
      <dgm:spPr/>
    </dgm:pt>
    <dgm:pt modelId="{9BD59BDA-ED8F-47F3-B8A4-F277994859A5}" type="pres">
      <dgm:prSet presAssocID="{3CE50CED-B8B5-40FF-BBEC-D40BBD552615}" presName="textRect" presStyleLbl="revTx" presStyleIdx="0" presStyleCnt="3">
        <dgm:presLayoutVars>
          <dgm:chMax val="1"/>
          <dgm:chPref val="1"/>
        </dgm:presLayoutVars>
      </dgm:prSet>
      <dgm:spPr/>
    </dgm:pt>
    <dgm:pt modelId="{1F76BA97-B656-4AEF-9536-07119F656FD1}" type="pres">
      <dgm:prSet presAssocID="{8E7ACF88-E148-4DA7-BB92-9B2F60CE7C9E}" presName="sibTrans" presStyleCnt="0"/>
      <dgm:spPr/>
    </dgm:pt>
    <dgm:pt modelId="{FF308C39-DC0C-44AD-B4EE-BFF98D7C0C05}" type="pres">
      <dgm:prSet presAssocID="{8C9F3AB3-8314-4364-B6D2-3AB6782F7544}" presName="compNode" presStyleCnt="0"/>
      <dgm:spPr/>
    </dgm:pt>
    <dgm:pt modelId="{E7E00EBC-F6C6-4B26-B063-5AA89B743696}" type="pres">
      <dgm:prSet presAssocID="{8C9F3AB3-8314-4364-B6D2-3AB6782F75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D3522947-257D-4194-8FB4-3AAAE2D825F8}" type="pres">
      <dgm:prSet presAssocID="{8C9F3AB3-8314-4364-B6D2-3AB6782F7544}" presName="spaceRect" presStyleCnt="0"/>
      <dgm:spPr/>
    </dgm:pt>
    <dgm:pt modelId="{DFA2C944-0059-4C53-9E97-D18A9B9C5174}" type="pres">
      <dgm:prSet presAssocID="{8C9F3AB3-8314-4364-B6D2-3AB6782F7544}" presName="textRect" presStyleLbl="revTx" presStyleIdx="1" presStyleCnt="3">
        <dgm:presLayoutVars>
          <dgm:chMax val="1"/>
          <dgm:chPref val="1"/>
        </dgm:presLayoutVars>
      </dgm:prSet>
      <dgm:spPr/>
    </dgm:pt>
    <dgm:pt modelId="{E61D5374-15F0-4CE5-B4A4-37DADE1E60ED}" type="pres">
      <dgm:prSet presAssocID="{B1314142-4E43-4C7A-84AE-50B9F59F1035}" presName="sibTrans" presStyleCnt="0"/>
      <dgm:spPr/>
    </dgm:pt>
    <dgm:pt modelId="{3E179C6A-C113-4530-B2DC-FF30EBF09181}" type="pres">
      <dgm:prSet presAssocID="{85B936A9-E9D8-4EC7-B77C-1B810CFE0A60}" presName="compNode" presStyleCnt="0"/>
      <dgm:spPr/>
    </dgm:pt>
    <dgm:pt modelId="{434683B7-1C9E-4CD0-B6A3-A5345BE6CBAB}" type="pres">
      <dgm:prSet presAssocID="{85B936A9-E9D8-4EC7-B77C-1B810CFE0A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ights Uneven with solid fill"/>
        </a:ext>
      </dgm:extLst>
    </dgm:pt>
    <dgm:pt modelId="{956B8D65-07D5-4037-B2BF-225FD1D3435E}" type="pres">
      <dgm:prSet presAssocID="{85B936A9-E9D8-4EC7-B77C-1B810CFE0A60}" presName="spaceRect" presStyleCnt="0"/>
      <dgm:spPr/>
    </dgm:pt>
    <dgm:pt modelId="{CFF0B685-AD0B-4871-96E5-BF654CB8571A}" type="pres">
      <dgm:prSet presAssocID="{85B936A9-E9D8-4EC7-B77C-1B810CFE0A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C9E0423-483A-4712-8625-937A83786C90}" srcId="{E4040B41-6566-4EFF-9009-6501C2CE1FC1}" destId="{8C9F3AB3-8314-4364-B6D2-3AB6782F7544}" srcOrd="1" destOrd="0" parTransId="{F1DF7D99-D0C1-4819-A2CD-D924091398C5}" sibTransId="{B1314142-4E43-4C7A-84AE-50B9F59F1035}"/>
    <dgm:cxn modelId="{265C5062-B805-4953-925C-6BEBF9CD4ED8}" type="presOf" srcId="{85B936A9-E9D8-4EC7-B77C-1B810CFE0A60}" destId="{CFF0B685-AD0B-4871-96E5-BF654CB8571A}" srcOrd="0" destOrd="0" presId="urn:microsoft.com/office/officeart/2018/2/layout/IconLabelList"/>
    <dgm:cxn modelId="{97579BA2-7C6D-454D-A59E-F2C17341E6EB}" type="presOf" srcId="{8C9F3AB3-8314-4364-B6D2-3AB6782F7544}" destId="{DFA2C944-0059-4C53-9E97-D18A9B9C5174}" srcOrd="0" destOrd="0" presId="urn:microsoft.com/office/officeart/2018/2/layout/IconLabelList"/>
    <dgm:cxn modelId="{B3A6D3A8-58D7-4646-B5E3-27E7922F7450}" type="presOf" srcId="{E4040B41-6566-4EFF-9009-6501C2CE1FC1}" destId="{22053079-F947-4BC4-AE87-D068FAAF9798}" srcOrd="0" destOrd="0" presId="urn:microsoft.com/office/officeart/2018/2/layout/IconLabelList"/>
    <dgm:cxn modelId="{536911BC-02CD-4696-9F04-DE0C8107B361}" srcId="{E4040B41-6566-4EFF-9009-6501C2CE1FC1}" destId="{3CE50CED-B8B5-40FF-BBEC-D40BBD552615}" srcOrd="0" destOrd="0" parTransId="{4FABD374-56E2-456A-8E5C-5508DC30B234}" sibTransId="{8E7ACF88-E148-4DA7-BB92-9B2F60CE7C9E}"/>
    <dgm:cxn modelId="{BC77F3BD-F3B8-4AF8-A6FA-F04C6CE46148}" srcId="{E4040B41-6566-4EFF-9009-6501C2CE1FC1}" destId="{85B936A9-E9D8-4EC7-B77C-1B810CFE0A60}" srcOrd="2" destOrd="0" parTransId="{035010F2-B080-455F-B77F-7676CBC4A1B9}" sibTransId="{5EA4FBDE-74E1-4E56-BEAA-11DDCD2F3CB7}"/>
    <dgm:cxn modelId="{1A7266C1-5AA5-43FC-B1E4-8E4470F7BC3B}" type="presOf" srcId="{3CE50CED-B8B5-40FF-BBEC-D40BBD552615}" destId="{9BD59BDA-ED8F-47F3-B8A4-F277994859A5}" srcOrd="0" destOrd="0" presId="urn:microsoft.com/office/officeart/2018/2/layout/IconLabelList"/>
    <dgm:cxn modelId="{4822DE12-6A7E-4933-8F9B-B0679A21DE64}" type="presParOf" srcId="{22053079-F947-4BC4-AE87-D068FAAF9798}" destId="{E9718DF4-453B-4371-B1C0-7B3471F1615C}" srcOrd="0" destOrd="0" presId="urn:microsoft.com/office/officeart/2018/2/layout/IconLabelList"/>
    <dgm:cxn modelId="{BAB47D92-30D8-4C0C-A28B-D527806BC756}" type="presParOf" srcId="{E9718DF4-453B-4371-B1C0-7B3471F1615C}" destId="{B30BB04E-F078-4EFF-A12D-832E5AB2A4DE}" srcOrd="0" destOrd="0" presId="urn:microsoft.com/office/officeart/2018/2/layout/IconLabelList"/>
    <dgm:cxn modelId="{74C29947-19C8-4019-85FF-9524AC971F50}" type="presParOf" srcId="{E9718DF4-453B-4371-B1C0-7B3471F1615C}" destId="{36DFD235-E440-481D-9612-CED902DF379D}" srcOrd="1" destOrd="0" presId="urn:microsoft.com/office/officeart/2018/2/layout/IconLabelList"/>
    <dgm:cxn modelId="{5B82EFDA-9591-4913-8B54-9DAF650F0048}" type="presParOf" srcId="{E9718DF4-453B-4371-B1C0-7B3471F1615C}" destId="{9BD59BDA-ED8F-47F3-B8A4-F277994859A5}" srcOrd="2" destOrd="0" presId="urn:microsoft.com/office/officeart/2018/2/layout/IconLabelList"/>
    <dgm:cxn modelId="{73843082-FDEC-49B6-9312-01E4EF584B16}" type="presParOf" srcId="{22053079-F947-4BC4-AE87-D068FAAF9798}" destId="{1F76BA97-B656-4AEF-9536-07119F656FD1}" srcOrd="1" destOrd="0" presId="urn:microsoft.com/office/officeart/2018/2/layout/IconLabelList"/>
    <dgm:cxn modelId="{4B5CC148-22CE-407D-8247-02FA4834ABDD}" type="presParOf" srcId="{22053079-F947-4BC4-AE87-D068FAAF9798}" destId="{FF308C39-DC0C-44AD-B4EE-BFF98D7C0C05}" srcOrd="2" destOrd="0" presId="urn:microsoft.com/office/officeart/2018/2/layout/IconLabelList"/>
    <dgm:cxn modelId="{2869E716-AEAC-4E47-9804-B0F3CD251A1F}" type="presParOf" srcId="{FF308C39-DC0C-44AD-B4EE-BFF98D7C0C05}" destId="{E7E00EBC-F6C6-4B26-B063-5AA89B743696}" srcOrd="0" destOrd="0" presId="urn:microsoft.com/office/officeart/2018/2/layout/IconLabelList"/>
    <dgm:cxn modelId="{AF7B2759-42BF-4606-A244-955D9A7C4B51}" type="presParOf" srcId="{FF308C39-DC0C-44AD-B4EE-BFF98D7C0C05}" destId="{D3522947-257D-4194-8FB4-3AAAE2D825F8}" srcOrd="1" destOrd="0" presId="urn:microsoft.com/office/officeart/2018/2/layout/IconLabelList"/>
    <dgm:cxn modelId="{0B79EFDA-7509-478D-9662-A2AC8DA03D46}" type="presParOf" srcId="{FF308C39-DC0C-44AD-B4EE-BFF98D7C0C05}" destId="{DFA2C944-0059-4C53-9E97-D18A9B9C5174}" srcOrd="2" destOrd="0" presId="urn:microsoft.com/office/officeart/2018/2/layout/IconLabelList"/>
    <dgm:cxn modelId="{207E806D-4930-4B42-A40F-4122E9A5674B}" type="presParOf" srcId="{22053079-F947-4BC4-AE87-D068FAAF9798}" destId="{E61D5374-15F0-4CE5-B4A4-37DADE1E60ED}" srcOrd="3" destOrd="0" presId="urn:microsoft.com/office/officeart/2018/2/layout/IconLabelList"/>
    <dgm:cxn modelId="{16622602-0DBA-4C53-8737-50136F943951}" type="presParOf" srcId="{22053079-F947-4BC4-AE87-D068FAAF9798}" destId="{3E179C6A-C113-4530-B2DC-FF30EBF09181}" srcOrd="4" destOrd="0" presId="urn:microsoft.com/office/officeart/2018/2/layout/IconLabelList"/>
    <dgm:cxn modelId="{D6632B25-D080-4F42-9C0F-855553DC43BD}" type="presParOf" srcId="{3E179C6A-C113-4530-B2DC-FF30EBF09181}" destId="{434683B7-1C9E-4CD0-B6A3-A5345BE6CBAB}" srcOrd="0" destOrd="0" presId="urn:microsoft.com/office/officeart/2018/2/layout/IconLabelList"/>
    <dgm:cxn modelId="{C27CC20D-6148-4C65-9E4E-F0EC4345BF3E}" type="presParOf" srcId="{3E179C6A-C113-4530-B2DC-FF30EBF09181}" destId="{956B8D65-07D5-4037-B2BF-225FD1D3435E}" srcOrd="1" destOrd="0" presId="urn:microsoft.com/office/officeart/2018/2/layout/IconLabelList"/>
    <dgm:cxn modelId="{CD8F90D5-5FF4-4A8C-B622-094CD823C058}" type="presParOf" srcId="{3E179C6A-C113-4530-B2DC-FF30EBF09181}" destId="{CFF0B685-AD0B-4871-96E5-BF654CB857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802FD2-DF8F-43EF-B241-09737B7916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A65AAE-E972-4B74-BC99-85A1B301B91D}">
      <dgm:prSet/>
      <dgm:spPr/>
      <dgm:t>
        <a:bodyPr/>
        <a:lstStyle/>
        <a:p>
          <a:r>
            <a:rPr lang="en-US" dirty="0"/>
            <a:t>Maximizes log likelihood function</a:t>
          </a:r>
        </a:p>
      </dgm:t>
    </dgm:pt>
    <dgm:pt modelId="{864B4AED-2FCF-4E38-A023-2CBD777702E0}" type="parTrans" cxnId="{5C1A502B-B5F6-4443-B680-AEC81A5F2EAB}">
      <dgm:prSet/>
      <dgm:spPr/>
      <dgm:t>
        <a:bodyPr/>
        <a:lstStyle/>
        <a:p>
          <a:endParaRPr lang="en-US"/>
        </a:p>
      </dgm:t>
    </dgm:pt>
    <dgm:pt modelId="{14E58C74-90BB-4309-93F9-8EE4B2E3C6A5}" type="sibTrans" cxnId="{5C1A502B-B5F6-4443-B680-AEC81A5F2EAB}">
      <dgm:prSet/>
      <dgm:spPr/>
      <dgm:t>
        <a:bodyPr/>
        <a:lstStyle/>
        <a:p>
          <a:endParaRPr lang="en-US"/>
        </a:p>
      </dgm:t>
    </dgm:pt>
    <dgm:pt modelId="{02342BF8-4C5E-4699-B808-5B6C1AB87C04}">
      <dgm:prSet/>
      <dgm:spPr/>
      <dgm:t>
        <a:bodyPr/>
        <a:lstStyle/>
        <a:p>
          <a:r>
            <a:rPr lang="en-US" dirty="0"/>
            <a:t>Unbiased variance estimators</a:t>
          </a:r>
        </a:p>
      </dgm:t>
    </dgm:pt>
    <dgm:pt modelId="{98EFF662-C219-4478-BD84-E79FCCCB6F25}" type="parTrans" cxnId="{5787F88C-6C3B-4BD3-95DC-D1F458BAC65F}">
      <dgm:prSet/>
      <dgm:spPr/>
      <dgm:t>
        <a:bodyPr/>
        <a:lstStyle/>
        <a:p>
          <a:endParaRPr lang="en-US"/>
        </a:p>
      </dgm:t>
    </dgm:pt>
    <dgm:pt modelId="{A9DBC2E0-BB2D-4663-ABDD-6D13471CE546}" type="sibTrans" cxnId="{5787F88C-6C3B-4BD3-95DC-D1F458BAC65F}">
      <dgm:prSet/>
      <dgm:spPr/>
      <dgm:t>
        <a:bodyPr/>
        <a:lstStyle/>
        <a:p>
          <a:endParaRPr lang="en-US"/>
        </a:p>
      </dgm:t>
    </dgm:pt>
    <dgm:pt modelId="{1492866A-EBA8-4455-89B0-505FA93CEEAD}">
      <dgm:prSet/>
      <dgm:spPr/>
      <dgm:t>
        <a:bodyPr/>
        <a:lstStyle/>
        <a:p>
          <a:r>
            <a:rPr lang="en-US" dirty="0"/>
            <a:t>Best linear unbiased prediction</a:t>
          </a:r>
        </a:p>
      </dgm:t>
    </dgm:pt>
    <dgm:pt modelId="{6C7905E5-A899-4587-AFF7-C641CA7F0FA5}" type="parTrans" cxnId="{F552259E-089D-44E4-8F95-0BA7F6D895B7}">
      <dgm:prSet/>
      <dgm:spPr/>
      <dgm:t>
        <a:bodyPr/>
        <a:lstStyle/>
        <a:p>
          <a:endParaRPr lang="en-US"/>
        </a:p>
      </dgm:t>
    </dgm:pt>
    <dgm:pt modelId="{39FDCB93-C810-4F36-B33E-55D5DEFD6260}" type="sibTrans" cxnId="{F552259E-089D-44E4-8F95-0BA7F6D895B7}">
      <dgm:prSet/>
      <dgm:spPr/>
      <dgm:t>
        <a:bodyPr/>
        <a:lstStyle/>
        <a:p>
          <a:endParaRPr lang="en-US"/>
        </a:p>
      </dgm:t>
    </dgm:pt>
    <dgm:pt modelId="{93E25342-DD4F-4F79-BEA3-8B2E7197CA87}" type="pres">
      <dgm:prSet presAssocID="{83802FD2-DF8F-43EF-B241-09737B79160C}" presName="linear" presStyleCnt="0">
        <dgm:presLayoutVars>
          <dgm:animLvl val="lvl"/>
          <dgm:resizeHandles val="exact"/>
        </dgm:presLayoutVars>
      </dgm:prSet>
      <dgm:spPr/>
    </dgm:pt>
    <dgm:pt modelId="{C273B692-8E38-4379-8DF9-05B3A7917BE0}" type="pres">
      <dgm:prSet presAssocID="{E1A65AAE-E972-4B74-BC99-85A1B301B9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D4FC3D-119C-482B-849D-DC5D4C4C4666}" type="pres">
      <dgm:prSet presAssocID="{14E58C74-90BB-4309-93F9-8EE4B2E3C6A5}" presName="spacer" presStyleCnt="0"/>
      <dgm:spPr/>
    </dgm:pt>
    <dgm:pt modelId="{D6CBD639-6B39-409D-B498-A487C90793C6}" type="pres">
      <dgm:prSet presAssocID="{1492866A-EBA8-4455-89B0-505FA93CEE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7E0215-2DD1-4831-967A-FAB5F620886D}" type="pres">
      <dgm:prSet presAssocID="{39FDCB93-C810-4F36-B33E-55D5DEFD6260}" presName="spacer" presStyleCnt="0"/>
      <dgm:spPr/>
    </dgm:pt>
    <dgm:pt modelId="{E4B8B111-B055-4C75-AA66-0B0C8856B6BC}" type="pres">
      <dgm:prSet presAssocID="{02342BF8-4C5E-4699-B808-5B6C1AB87C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4E9C21A-97C5-4B57-BB19-ED3038FC39DB}" type="presOf" srcId="{83802FD2-DF8F-43EF-B241-09737B79160C}" destId="{93E25342-DD4F-4F79-BEA3-8B2E7197CA87}" srcOrd="0" destOrd="0" presId="urn:microsoft.com/office/officeart/2005/8/layout/vList2"/>
    <dgm:cxn modelId="{5C1A502B-B5F6-4443-B680-AEC81A5F2EAB}" srcId="{83802FD2-DF8F-43EF-B241-09737B79160C}" destId="{E1A65AAE-E972-4B74-BC99-85A1B301B91D}" srcOrd="0" destOrd="0" parTransId="{864B4AED-2FCF-4E38-A023-2CBD777702E0}" sibTransId="{14E58C74-90BB-4309-93F9-8EE4B2E3C6A5}"/>
    <dgm:cxn modelId="{383A774C-0665-4976-8783-6716647D189F}" type="presOf" srcId="{1492866A-EBA8-4455-89B0-505FA93CEEAD}" destId="{D6CBD639-6B39-409D-B498-A487C90793C6}" srcOrd="0" destOrd="0" presId="urn:microsoft.com/office/officeart/2005/8/layout/vList2"/>
    <dgm:cxn modelId="{E983027E-3D92-420D-99F2-9307CF6135DC}" type="presOf" srcId="{02342BF8-4C5E-4699-B808-5B6C1AB87C04}" destId="{E4B8B111-B055-4C75-AA66-0B0C8856B6BC}" srcOrd="0" destOrd="0" presId="urn:microsoft.com/office/officeart/2005/8/layout/vList2"/>
    <dgm:cxn modelId="{5787F88C-6C3B-4BD3-95DC-D1F458BAC65F}" srcId="{83802FD2-DF8F-43EF-B241-09737B79160C}" destId="{02342BF8-4C5E-4699-B808-5B6C1AB87C04}" srcOrd="2" destOrd="0" parTransId="{98EFF662-C219-4478-BD84-E79FCCCB6F25}" sibTransId="{A9DBC2E0-BB2D-4663-ABDD-6D13471CE546}"/>
    <dgm:cxn modelId="{F552259E-089D-44E4-8F95-0BA7F6D895B7}" srcId="{83802FD2-DF8F-43EF-B241-09737B79160C}" destId="{1492866A-EBA8-4455-89B0-505FA93CEEAD}" srcOrd="1" destOrd="0" parTransId="{6C7905E5-A899-4587-AFF7-C641CA7F0FA5}" sibTransId="{39FDCB93-C810-4F36-B33E-55D5DEFD6260}"/>
    <dgm:cxn modelId="{8D86C8AE-7833-47D3-98C6-F061F0EC4097}" type="presOf" srcId="{E1A65AAE-E972-4B74-BC99-85A1B301B91D}" destId="{C273B692-8E38-4379-8DF9-05B3A7917BE0}" srcOrd="0" destOrd="0" presId="urn:microsoft.com/office/officeart/2005/8/layout/vList2"/>
    <dgm:cxn modelId="{45604B30-BEA3-4C19-B86D-552DA2EF5F97}" type="presParOf" srcId="{93E25342-DD4F-4F79-BEA3-8B2E7197CA87}" destId="{C273B692-8E38-4379-8DF9-05B3A7917BE0}" srcOrd="0" destOrd="0" presId="urn:microsoft.com/office/officeart/2005/8/layout/vList2"/>
    <dgm:cxn modelId="{B0092944-7E95-4C66-AC6E-8144FC1B8C65}" type="presParOf" srcId="{93E25342-DD4F-4F79-BEA3-8B2E7197CA87}" destId="{BDD4FC3D-119C-482B-849D-DC5D4C4C4666}" srcOrd="1" destOrd="0" presId="urn:microsoft.com/office/officeart/2005/8/layout/vList2"/>
    <dgm:cxn modelId="{D9FAE182-E642-428E-933B-F42747DD4C31}" type="presParOf" srcId="{93E25342-DD4F-4F79-BEA3-8B2E7197CA87}" destId="{D6CBD639-6B39-409D-B498-A487C90793C6}" srcOrd="2" destOrd="0" presId="urn:microsoft.com/office/officeart/2005/8/layout/vList2"/>
    <dgm:cxn modelId="{94E6E20E-987C-4EEA-BF24-A28FB945A13B}" type="presParOf" srcId="{93E25342-DD4F-4F79-BEA3-8B2E7197CA87}" destId="{7F7E0215-2DD1-4831-967A-FAB5F620886D}" srcOrd="3" destOrd="0" presId="urn:microsoft.com/office/officeart/2005/8/layout/vList2"/>
    <dgm:cxn modelId="{807A869E-AD4F-401C-A38E-E218577C0263}" type="presParOf" srcId="{93E25342-DD4F-4F79-BEA3-8B2E7197CA87}" destId="{E4B8B111-B055-4C75-AA66-0B0C8856B6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D3587-8AA8-425D-85D8-A4457000185E}">
      <dsp:nvSpPr>
        <dsp:cNvPr id="0" name=""/>
        <dsp:cNvSpPr/>
      </dsp:nvSpPr>
      <dsp:spPr>
        <a:xfrm>
          <a:off x="1963800" y="67077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05444-D8A8-481B-AB1E-C12FA1386CDF}">
      <dsp:nvSpPr>
        <dsp:cNvPr id="0" name=""/>
        <dsp:cNvSpPr/>
      </dsp:nvSpPr>
      <dsp:spPr>
        <a:xfrm>
          <a:off x="559800" y="230163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Complete data pooling over random effect term</a:t>
          </a:r>
        </a:p>
      </dsp:txBody>
      <dsp:txXfrm>
        <a:off x="559800" y="2301633"/>
        <a:ext cx="4320000" cy="648000"/>
      </dsp:txXfrm>
    </dsp:sp>
    <dsp:sp modelId="{1D7EFDDE-8BE8-4AFE-89E0-1B8948DF4F18}">
      <dsp:nvSpPr>
        <dsp:cNvPr id="0" name=""/>
        <dsp:cNvSpPr/>
      </dsp:nvSpPr>
      <dsp:spPr>
        <a:xfrm>
          <a:off x="559800" y="3004915"/>
          <a:ext cx="4320000" cy="42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Ex: Pooled the measurements from fish by tank</a:t>
          </a:r>
        </a:p>
      </dsp:txBody>
      <dsp:txXfrm>
        <a:off x="559800" y="3004915"/>
        <a:ext cx="4320000" cy="429962"/>
      </dsp:txXfrm>
    </dsp:sp>
    <dsp:sp modelId="{65C4E3E5-CEC6-451E-93F2-A587A6B9F703}">
      <dsp:nvSpPr>
        <dsp:cNvPr id="0" name=""/>
        <dsp:cNvSpPr/>
      </dsp:nvSpPr>
      <dsp:spPr>
        <a:xfrm>
          <a:off x="7039800" y="67077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C1CB0-270D-4A2F-BF98-C9318CE485B6}">
      <dsp:nvSpPr>
        <dsp:cNvPr id="0" name=""/>
        <dsp:cNvSpPr/>
      </dsp:nvSpPr>
      <dsp:spPr>
        <a:xfrm>
          <a:off x="5635800" y="230163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Loss of variation information</a:t>
          </a:r>
        </a:p>
      </dsp:txBody>
      <dsp:txXfrm>
        <a:off x="5635800" y="2301633"/>
        <a:ext cx="4320000" cy="648000"/>
      </dsp:txXfrm>
    </dsp:sp>
    <dsp:sp modelId="{6F08EFCB-2977-48DB-BA7F-85A2253943DC}">
      <dsp:nvSpPr>
        <dsp:cNvPr id="0" name=""/>
        <dsp:cNvSpPr/>
      </dsp:nvSpPr>
      <dsp:spPr>
        <a:xfrm>
          <a:off x="5635800" y="3004915"/>
          <a:ext cx="4320000" cy="429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3B692-8E38-4379-8DF9-05B3A7917BE0}">
      <dsp:nvSpPr>
        <dsp:cNvPr id="0" name=""/>
        <dsp:cNvSpPr/>
      </dsp:nvSpPr>
      <dsp:spPr>
        <a:xfrm>
          <a:off x="0" y="32237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Fits all terms as fixed effects</a:t>
          </a:r>
        </a:p>
      </dsp:txBody>
      <dsp:txXfrm>
        <a:off x="60884" y="93121"/>
        <a:ext cx="10393832" cy="1125452"/>
      </dsp:txXfrm>
    </dsp:sp>
    <dsp:sp modelId="{91717DD7-9C58-40D1-887B-176CC225C268}">
      <dsp:nvSpPr>
        <dsp:cNvPr id="0" name=""/>
        <dsp:cNvSpPr/>
      </dsp:nvSpPr>
      <dsp:spPr>
        <a:xfrm>
          <a:off x="0" y="1429218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Artificial inflation of sample size</a:t>
          </a:r>
        </a:p>
      </dsp:txBody>
      <dsp:txXfrm>
        <a:off x="60884" y="1490102"/>
        <a:ext cx="10393832" cy="1125452"/>
      </dsp:txXfrm>
    </dsp:sp>
    <dsp:sp modelId="{EECB9CB8-6A79-4FCD-B4A6-4C30C6B6A1BA}">
      <dsp:nvSpPr>
        <dsp:cNvPr id="0" name=""/>
        <dsp:cNvSpPr/>
      </dsp:nvSpPr>
      <dsp:spPr>
        <a:xfrm>
          <a:off x="0" y="2826198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Includes negligible terms unimportant to objectives</a:t>
          </a:r>
        </a:p>
      </dsp:txBody>
      <dsp:txXfrm>
        <a:off x="60884" y="2887082"/>
        <a:ext cx="10393832" cy="1125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BB04E-F078-4EFF-A12D-832E5AB2A4DE}">
      <dsp:nvSpPr>
        <dsp:cNvPr id="0" name=""/>
        <dsp:cNvSpPr/>
      </dsp:nvSpPr>
      <dsp:spPr>
        <a:xfrm>
          <a:off x="1212569" y="864442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59BDA-ED8F-47F3-B8A4-F277994859A5}">
      <dsp:nvSpPr>
        <dsp:cNvPr id="0" name=""/>
        <dsp:cNvSpPr/>
      </dsp:nvSpPr>
      <dsp:spPr>
        <a:xfrm>
          <a:off x="417971" y="252121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Maximizes log likelihood function</a:t>
          </a:r>
        </a:p>
      </dsp:txBody>
      <dsp:txXfrm>
        <a:off x="417971" y="2521213"/>
        <a:ext cx="2889450" cy="720000"/>
      </dsp:txXfrm>
    </dsp:sp>
    <dsp:sp modelId="{E7E00EBC-F6C6-4B26-B063-5AA89B743696}">
      <dsp:nvSpPr>
        <dsp:cNvPr id="0" name=""/>
        <dsp:cNvSpPr/>
      </dsp:nvSpPr>
      <dsp:spPr>
        <a:xfrm>
          <a:off x="4607673" y="864442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2C944-0059-4C53-9E97-D18A9B9C5174}">
      <dsp:nvSpPr>
        <dsp:cNvPr id="0" name=""/>
        <dsp:cNvSpPr/>
      </dsp:nvSpPr>
      <dsp:spPr>
        <a:xfrm>
          <a:off x="3813075" y="252121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Minimizes the residual sum of squares</a:t>
          </a:r>
        </a:p>
      </dsp:txBody>
      <dsp:txXfrm>
        <a:off x="3813075" y="2521213"/>
        <a:ext cx="2889450" cy="720000"/>
      </dsp:txXfrm>
    </dsp:sp>
    <dsp:sp modelId="{434683B7-1C9E-4CD0-B6A3-A5345BE6CBAB}">
      <dsp:nvSpPr>
        <dsp:cNvPr id="0" name=""/>
        <dsp:cNvSpPr/>
      </dsp:nvSpPr>
      <dsp:spPr>
        <a:xfrm>
          <a:off x="8002777" y="864442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0B685-AD0B-4871-96E5-BF654CB8571A}">
      <dsp:nvSpPr>
        <dsp:cNvPr id="0" name=""/>
        <dsp:cNvSpPr/>
      </dsp:nvSpPr>
      <dsp:spPr>
        <a:xfrm>
          <a:off x="7208178" y="252121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Biased variance estimators</a:t>
          </a:r>
        </a:p>
      </dsp:txBody>
      <dsp:txXfrm>
        <a:off x="7208178" y="2521213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3B692-8E38-4379-8DF9-05B3A7917BE0}">
      <dsp:nvSpPr>
        <dsp:cNvPr id="0" name=""/>
        <dsp:cNvSpPr/>
      </dsp:nvSpPr>
      <dsp:spPr>
        <a:xfrm>
          <a:off x="0" y="32237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Maximizes log likelihood function</a:t>
          </a:r>
        </a:p>
      </dsp:txBody>
      <dsp:txXfrm>
        <a:off x="60884" y="93121"/>
        <a:ext cx="10393832" cy="1125452"/>
      </dsp:txXfrm>
    </dsp:sp>
    <dsp:sp modelId="{D6CBD639-6B39-409D-B498-A487C90793C6}">
      <dsp:nvSpPr>
        <dsp:cNvPr id="0" name=""/>
        <dsp:cNvSpPr/>
      </dsp:nvSpPr>
      <dsp:spPr>
        <a:xfrm>
          <a:off x="0" y="1429218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Best linear unbiased prediction</a:t>
          </a:r>
        </a:p>
      </dsp:txBody>
      <dsp:txXfrm>
        <a:off x="60884" y="1490102"/>
        <a:ext cx="10393832" cy="1125452"/>
      </dsp:txXfrm>
    </dsp:sp>
    <dsp:sp modelId="{E4B8B111-B055-4C75-AA66-0B0C8856B6BC}">
      <dsp:nvSpPr>
        <dsp:cNvPr id="0" name=""/>
        <dsp:cNvSpPr/>
      </dsp:nvSpPr>
      <dsp:spPr>
        <a:xfrm>
          <a:off x="0" y="2826198"/>
          <a:ext cx="10515600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Unbiased variance estimators</a:t>
          </a:r>
        </a:p>
      </dsp:txBody>
      <dsp:txXfrm>
        <a:off x="60884" y="2887082"/>
        <a:ext cx="10393832" cy="112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16:12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4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7:22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29:11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4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7:22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21:45.2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4:20:37.8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6T20:47:28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29:11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29:11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4:05.8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37:22.7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15:29:11.1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7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00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1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93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7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30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8D0E63-0F6A-47B0-8BD1-6E95B004C8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072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8D0E63-0F6A-47B0-8BD1-6E95B004C8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82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3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2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3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3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3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1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257" y="960120"/>
            <a:ext cx="8739674" cy="2898648"/>
          </a:xfrm>
        </p:spPr>
        <p:txBody>
          <a:bodyPr/>
          <a:lstStyle/>
          <a:p>
            <a:r>
              <a:rPr lang="en-US" sz="4800" dirty="0"/>
              <a:t>A Comparison of statistical modeling approaches for hierarchical data: a simulation study and application to ecology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Jillian Hebert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FECE-DD09-45F6-AB9E-8724F618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Datasets</a:t>
            </a:r>
          </a:p>
        </p:txBody>
      </p:sp>
    </p:spTree>
    <p:extLst>
      <p:ext uri="{BB962C8B-B14F-4D97-AF65-F5344CB8AC3E}">
        <p14:creationId xmlns:p14="http://schemas.microsoft.com/office/powerpoint/2010/main" val="111336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12B77-789E-4AB8-90E4-47BB25B8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6C81-1987-4F5F-BACE-3C412A82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E01A-6F98-464E-9603-1DFC48D4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193E964-AAA8-4CC8-8F4F-700E050F0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8" y="2778089"/>
            <a:ext cx="10760976" cy="3147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8FDB4-2EDF-425D-81E5-453C61EDE8AC}"/>
              </a:ext>
            </a:extLst>
          </p:cNvPr>
          <p:cNvSpPr txBox="1"/>
          <p:nvPr/>
        </p:nvSpPr>
        <p:spPr>
          <a:xfrm>
            <a:off x="4239989" y="478690"/>
            <a:ext cx="37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Calculate estimated power of each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Evaluate accuracy of estimates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Compare 95% confidence intervals</a:t>
            </a:r>
          </a:p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6E8FFD-15F1-42BF-9AEB-2E650861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15907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8E9F-FEA0-4A58-BBA0-63509544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AA78-BEDD-4384-913F-0D4FFF589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5257800" cy="4105656"/>
          </a:xfrm>
        </p:spPr>
        <p:txBody>
          <a:bodyPr>
            <a:normAutofit/>
          </a:bodyPr>
          <a:lstStyle/>
          <a:p>
            <a:r>
              <a:rPr lang="en-US" dirty="0"/>
              <a:t>Determined data structure by case conditions</a:t>
            </a:r>
          </a:p>
          <a:p>
            <a:pPr lvl="1"/>
            <a:r>
              <a:rPr lang="en-US" dirty="0"/>
              <a:t>Paralleled a nested design structure</a:t>
            </a:r>
          </a:p>
          <a:p>
            <a:r>
              <a:rPr lang="en-US" dirty="0"/>
              <a:t>1,000 simulated samples</a:t>
            </a:r>
          </a:p>
          <a:p>
            <a:pPr lvl="1"/>
            <a:r>
              <a:rPr lang="en-US" dirty="0"/>
              <a:t>Significance value</a:t>
            </a:r>
          </a:p>
          <a:p>
            <a:pPr lvl="1"/>
            <a:r>
              <a:rPr lang="en-US" dirty="0"/>
              <a:t>Lower 95% confidence interval</a:t>
            </a:r>
          </a:p>
          <a:p>
            <a:pPr lvl="1"/>
            <a:r>
              <a:rPr lang="en-US" dirty="0"/>
              <a:t>Upper 95% confidence interval</a:t>
            </a:r>
          </a:p>
          <a:p>
            <a:endParaRPr lang="en-US" sz="26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71DC3-E7A1-4503-A3A3-99D97DC4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E2CC6E-AEC0-4B0A-AAEA-212750DB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E77C5-3BE8-4A78-80E7-D0465FE0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F7BA7-F369-4E48-A2B7-A16B0359B09F}"/>
                  </a:ext>
                </a:extLst>
              </p:cNvPr>
              <p:cNvSpPr txBox="1"/>
              <p:nvPr/>
            </p:nvSpPr>
            <p:spPr>
              <a:xfrm>
                <a:off x="6205308" y="2075688"/>
                <a:ext cx="5148492" cy="1689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𝑠𝑖𝑔𝑛𝑖𝑓𝑖𝑐𝑎𝑛𝑡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𝑡𝑟𝑒𝑎𝑡𝑚𝑒𝑛𝑡𝑠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𝑟𝑒𝑝𝑒𝑡𝑖𝑡𝑖𝑜𝑛𝑠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Significance level of </a:t>
                </a:r>
                <a:r>
                  <a:rPr lang="el-GR" sz="2800" dirty="0">
                    <a:cs typeface="Times New Roman" panose="02020603050405020304" pitchFamily="18" charset="0"/>
                  </a:rPr>
                  <a:t>α</a:t>
                </a:r>
                <a:r>
                  <a:rPr lang="en-US" sz="2800" dirty="0">
                    <a:cs typeface="Times New Roman" panose="02020603050405020304" pitchFamily="18" charset="0"/>
                  </a:rPr>
                  <a:t> = 0.05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F7BA7-F369-4E48-A2B7-A16B0359B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308" y="2075688"/>
                <a:ext cx="5148492" cy="1689309"/>
              </a:xfrm>
              <a:prstGeom prst="rect">
                <a:avLst/>
              </a:prstGeom>
              <a:blipFill>
                <a:blip r:embed="rId2"/>
                <a:stretch>
                  <a:fillRect l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7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2B4A2-A855-40C1-9E1D-8FD59AEF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Results:</a:t>
            </a:r>
            <a:br>
              <a:rPr lang="en-US" sz="5000" dirty="0"/>
            </a:br>
            <a:r>
              <a:rPr lang="en-US" sz="5000" dirty="0"/>
              <a:t>No treatment Effect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B399-C72A-4344-B9EA-91198669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Near 0.05</a:t>
            </a:r>
          </a:p>
          <a:p>
            <a:r>
              <a:rPr lang="en-US" sz="2400" dirty="0"/>
              <a:t>Extremely high fixed model power</a:t>
            </a:r>
          </a:p>
          <a:p>
            <a:r>
              <a:rPr lang="en-US" sz="2400" dirty="0"/>
              <a:t>Cases 7, 8, &amp; 9</a:t>
            </a:r>
          </a:p>
          <a:p>
            <a:pPr lvl="1"/>
            <a:r>
              <a:rPr lang="en-US" sz="2000" dirty="0"/>
              <a:t>High number of subjects</a:t>
            </a:r>
          </a:p>
          <a:p>
            <a:pPr lvl="1"/>
            <a:r>
              <a:rPr lang="en-US" sz="2000" dirty="0"/>
              <a:t>Low number of repetitions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7586-FB22-4FC4-B0BA-73CD2ECA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FEF6-02F9-47C2-92FA-4714DB64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3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84E47B8-6313-472E-8B76-2076C9ADA4D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15" r="1699" b="18769"/>
          <a:stretch/>
        </p:blipFill>
        <p:spPr bwMode="auto">
          <a:xfrm>
            <a:off x="4215245" y="816439"/>
            <a:ext cx="7685017" cy="39815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CA6596B-9794-429C-B950-5AB4FF4F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FB1F7-DBE5-4786-A5A4-71DC18B6081D}"/>
              </a:ext>
            </a:extLst>
          </p:cNvPr>
          <p:cNvSpPr/>
          <p:nvPr/>
        </p:nvSpPr>
        <p:spPr>
          <a:xfrm>
            <a:off x="4215245" y="3651810"/>
            <a:ext cx="7683577" cy="1075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9A606-7AB9-4012-91F7-492F4A1B04BE}"/>
              </a:ext>
            </a:extLst>
          </p:cNvPr>
          <p:cNvSpPr/>
          <p:nvPr/>
        </p:nvSpPr>
        <p:spPr>
          <a:xfrm>
            <a:off x="10027590" y="896504"/>
            <a:ext cx="660351" cy="3823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5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4" grpId="0" uiExpand="1" animBg="1"/>
      <p:bldP spid="14" grpId="1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7E1EC-05C1-4A9B-9CAB-3B2164F8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506" y="474696"/>
            <a:ext cx="3432048" cy="17140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Confidence Intervals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9600"/>
          </a:solidFill>
          <a:ln w="38100" cap="rnd">
            <a:solidFill>
              <a:srgbClr val="FF96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A0B2-8FD6-43DE-A593-7929647FB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en-US" sz="2400" dirty="0"/>
              <a:t>95% interval for every model</a:t>
            </a:r>
          </a:p>
          <a:p>
            <a:r>
              <a:rPr lang="en-US" sz="2400" dirty="0"/>
              <a:t>Estimate centered at 0</a:t>
            </a:r>
          </a:p>
          <a:p>
            <a:pPr lvl="1"/>
            <a:r>
              <a:rPr lang="en-US" sz="2000" dirty="0"/>
              <a:t>Reference red line for center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345C-C46E-4038-8E66-4671B957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DE47-6D28-432E-A708-83D9B1C3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8048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1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6" name="Ink 1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819763F-CFF6-4E8E-A1AA-02A0D993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1378A-6564-408C-9258-0CFF9D2D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32" y="2388816"/>
            <a:ext cx="3803416" cy="298958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BC267BA6-2D00-484E-B119-4CDAF9B672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447" b="65721"/>
          <a:stretch/>
        </p:blipFill>
        <p:spPr>
          <a:xfrm>
            <a:off x="1052609" y="1314405"/>
            <a:ext cx="6020751" cy="42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1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E1EC-05C1-4A9B-9CAB-3B2164F8E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" y="640081"/>
            <a:ext cx="10438814" cy="93081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No treatment effect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CA0B2-8FD6-43DE-A593-7929647FB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085761"/>
            <a:ext cx="3432048" cy="4132159"/>
          </a:xfrm>
        </p:spPr>
        <p:txBody>
          <a:bodyPr anchor="t">
            <a:normAutofit/>
          </a:bodyPr>
          <a:lstStyle/>
          <a:p>
            <a:r>
              <a:rPr lang="en-US" sz="2400" dirty="0"/>
              <a:t>Cases 1 &amp; 7</a:t>
            </a:r>
          </a:p>
          <a:p>
            <a:pPr lvl="1"/>
            <a:r>
              <a:rPr lang="en-US" sz="2000" dirty="0"/>
              <a:t>Large within subject standard deviation</a:t>
            </a:r>
          </a:p>
          <a:p>
            <a:r>
              <a:rPr lang="en-US" sz="2400" dirty="0"/>
              <a:t>Cases 5 &amp; 6</a:t>
            </a:r>
          </a:p>
          <a:p>
            <a:pPr lvl="1"/>
            <a:r>
              <a:rPr lang="en-US" sz="2000" dirty="0"/>
              <a:t>High number of repetitions</a:t>
            </a:r>
          </a:p>
          <a:p>
            <a:pPr lvl="1"/>
            <a:r>
              <a:rPr lang="en-US" sz="2000" dirty="0"/>
              <a:t>Low number of subjects</a:t>
            </a:r>
          </a:p>
          <a:p>
            <a:r>
              <a:rPr lang="en-US" sz="2400" dirty="0"/>
              <a:t>Case 2</a:t>
            </a:r>
          </a:p>
          <a:p>
            <a:pPr lvl="1"/>
            <a:r>
              <a:rPr lang="en-US" sz="2000" dirty="0"/>
              <a:t>Large between subject standard deviation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345C-C46E-4038-8E66-4671B957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DE47-6D28-432E-A708-83D9B1C3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8048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6F8F54C-8F96-41B1-8926-6B8408FC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91C4112-DB7C-478E-AFE6-F312231D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27" y="1903199"/>
            <a:ext cx="6289284" cy="4453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B32003-48BE-4E30-B360-685673D33836}"/>
              </a:ext>
            </a:extLst>
          </p:cNvPr>
          <p:cNvSpPr/>
          <p:nvPr/>
        </p:nvSpPr>
        <p:spPr>
          <a:xfrm>
            <a:off x="1045927" y="1903199"/>
            <a:ext cx="2110742" cy="152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03A721-F7B0-4A0F-8577-5394E4EDFEFA}"/>
              </a:ext>
            </a:extLst>
          </p:cNvPr>
          <p:cNvSpPr/>
          <p:nvPr/>
        </p:nvSpPr>
        <p:spPr>
          <a:xfrm>
            <a:off x="1045927" y="4830549"/>
            <a:ext cx="2110741" cy="152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3E41-C978-4868-BE9B-A125C9E0B495}"/>
              </a:ext>
            </a:extLst>
          </p:cNvPr>
          <p:cNvSpPr/>
          <p:nvPr/>
        </p:nvSpPr>
        <p:spPr>
          <a:xfrm>
            <a:off x="3156667" y="3429000"/>
            <a:ext cx="4178543" cy="1401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3574F8-E0AA-4AEF-B293-3DAE5BB525BB}"/>
              </a:ext>
            </a:extLst>
          </p:cNvPr>
          <p:cNvSpPr/>
          <p:nvPr/>
        </p:nvSpPr>
        <p:spPr>
          <a:xfrm>
            <a:off x="3156665" y="1903199"/>
            <a:ext cx="2089273" cy="152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6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2B4A2-A855-40C1-9E1D-8FD59AEF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Results: treatment Effect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B399-C72A-4344-B9EA-91198669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3959721"/>
            <a:ext cx="6894576" cy="186004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Higher powers indicate better fits</a:t>
            </a:r>
          </a:p>
          <a:p>
            <a:r>
              <a:rPr lang="en-US" sz="2000" dirty="0"/>
              <a:t>Cases 1 &amp; 7</a:t>
            </a:r>
          </a:p>
          <a:p>
            <a:pPr lvl="1"/>
            <a:r>
              <a:rPr lang="en-US" sz="1600" dirty="0"/>
              <a:t>Large within subject standard deviation</a:t>
            </a:r>
          </a:p>
          <a:p>
            <a:r>
              <a:rPr lang="en-US" sz="2000" dirty="0"/>
              <a:t>Case 2 &amp; 5</a:t>
            </a:r>
          </a:p>
          <a:p>
            <a:pPr lvl="1"/>
            <a:r>
              <a:rPr lang="en-US" sz="1600" dirty="0"/>
              <a:t>Large between subject standard deviation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7586-FB22-4FC4-B0BA-73CD2ECA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FEF6-02F9-47C2-92FA-4714DB64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2913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F1907D1-2497-42CF-A0B7-144D9DBAF5C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3236" r="1699" b="19128"/>
          <a:stretch/>
        </p:blipFill>
        <p:spPr bwMode="auto">
          <a:xfrm>
            <a:off x="4654296" y="335189"/>
            <a:ext cx="7049128" cy="328934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1F1AB83-538E-49AD-B810-13089EA9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7BAAA-2EE9-4942-B651-F9CEE7AEF31B}"/>
              </a:ext>
            </a:extLst>
          </p:cNvPr>
          <p:cNvSpPr/>
          <p:nvPr/>
        </p:nvSpPr>
        <p:spPr>
          <a:xfrm>
            <a:off x="4578734" y="856757"/>
            <a:ext cx="7124690" cy="296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0D4DF-FE0E-4ABF-9930-4B74A9EF31B8}"/>
              </a:ext>
            </a:extLst>
          </p:cNvPr>
          <p:cNvSpPr/>
          <p:nvPr/>
        </p:nvSpPr>
        <p:spPr>
          <a:xfrm>
            <a:off x="4597022" y="2696784"/>
            <a:ext cx="7106402" cy="271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70831-AC44-43B7-983C-B5B49AD1EDA9}"/>
              </a:ext>
            </a:extLst>
          </p:cNvPr>
          <p:cNvSpPr/>
          <p:nvPr/>
        </p:nvSpPr>
        <p:spPr>
          <a:xfrm>
            <a:off x="4578734" y="1168403"/>
            <a:ext cx="7124690" cy="296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8387A-EC89-4E91-9980-EDF7DEF776A5}"/>
              </a:ext>
            </a:extLst>
          </p:cNvPr>
          <p:cNvSpPr/>
          <p:nvPr/>
        </p:nvSpPr>
        <p:spPr>
          <a:xfrm>
            <a:off x="4578734" y="2076994"/>
            <a:ext cx="7124690" cy="28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ED2FF-13C6-4CF9-AB6D-8BB2F675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Treatment effect Confidence intervals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F9600"/>
          </a:solidFill>
          <a:ln w="38100" cap="rnd">
            <a:solidFill>
              <a:srgbClr val="FF96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1824-85B2-4F62-9B27-634874616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en-US" sz="2200" dirty="0"/>
              <a:t>Centered at 3</a:t>
            </a:r>
          </a:p>
          <a:p>
            <a:r>
              <a:rPr lang="en-US" sz="2200" dirty="0"/>
              <a:t>Cases 1 &amp; 7</a:t>
            </a:r>
          </a:p>
          <a:p>
            <a:pPr lvl="1"/>
            <a:r>
              <a:rPr lang="en-US" sz="1800" dirty="0"/>
              <a:t>Large within subject standard deviation</a:t>
            </a:r>
          </a:p>
          <a:p>
            <a:r>
              <a:rPr lang="en-US" sz="2200" dirty="0"/>
              <a:t>Cases 2 &amp; 8</a:t>
            </a:r>
          </a:p>
          <a:p>
            <a:pPr lvl="1"/>
            <a:r>
              <a:rPr lang="en-US" sz="1800" dirty="0"/>
              <a:t>Large between subject standard deviation</a:t>
            </a:r>
          </a:p>
          <a:p>
            <a:r>
              <a:rPr lang="en-US" sz="2200" dirty="0"/>
              <a:t>Case 6</a:t>
            </a:r>
          </a:p>
          <a:p>
            <a:pPr lvl="1"/>
            <a:r>
              <a:rPr lang="en-US" sz="1800" dirty="0"/>
              <a:t>High number of repetitions</a:t>
            </a:r>
          </a:p>
          <a:p>
            <a:pPr lvl="1"/>
            <a:r>
              <a:rPr lang="en-US" sz="1800" dirty="0"/>
              <a:t>Low number of subjects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8A41-8010-4769-AA87-B21A502CD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F7F3C-6DE4-4FB2-B611-7C05C6DF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8048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A409DC-C607-4FF4-AC13-0316C05FA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332" y="2388816"/>
            <a:ext cx="3803416" cy="29895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A069C81-114A-4D25-9E6D-268AD5DC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31AA7EA-0E03-424A-9CD0-559478366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85" y="791854"/>
            <a:ext cx="7449000" cy="52742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F87601-7EDD-44F4-A5A9-62D92AE69739}"/>
              </a:ext>
            </a:extLst>
          </p:cNvPr>
          <p:cNvSpPr/>
          <p:nvPr/>
        </p:nvSpPr>
        <p:spPr>
          <a:xfrm>
            <a:off x="376752" y="791854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616F7-8522-4ED6-8EBD-102B1D42B34F}"/>
              </a:ext>
            </a:extLst>
          </p:cNvPr>
          <p:cNvSpPr/>
          <p:nvPr/>
        </p:nvSpPr>
        <p:spPr>
          <a:xfrm>
            <a:off x="376752" y="4326797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82FD9-73F1-44EB-B7AA-ECEC905B3853}"/>
              </a:ext>
            </a:extLst>
          </p:cNvPr>
          <p:cNvSpPr/>
          <p:nvPr/>
        </p:nvSpPr>
        <p:spPr>
          <a:xfrm>
            <a:off x="2852866" y="791853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AC7648-7901-4B43-A0FE-8C003BEE5212}"/>
              </a:ext>
            </a:extLst>
          </p:cNvPr>
          <p:cNvSpPr/>
          <p:nvPr/>
        </p:nvSpPr>
        <p:spPr>
          <a:xfrm>
            <a:off x="2852866" y="4333171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8647E0-1E7C-4E89-BF6E-C5DFECB0BB6E}"/>
              </a:ext>
            </a:extLst>
          </p:cNvPr>
          <p:cNvSpPr/>
          <p:nvPr/>
        </p:nvSpPr>
        <p:spPr>
          <a:xfrm>
            <a:off x="5340910" y="2562511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18B1E3-2B8B-43F0-AE8A-7489017AD6E9}"/>
              </a:ext>
            </a:extLst>
          </p:cNvPr>
          <p:cNvSpPr/>
          <p:nvPr/>
        </p:nvSpPr>
        <p:spPr>
          <a:xfrm>
            <a:off x="2870477" y="2562511"/>
            <a:ext cx="2458504" cy="1732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9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1CDB7A-F553-45DF-8965-3108BE16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Comparisons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C048D-703D-48BC-BB6A-5452AFFC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057" y="4402096"/>
            <a:ext cx="7268306" cy="21355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Identical outputs from pooled and restricted maximum likelihood models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Regression based model calculation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solidFill>
                  <a:schemeClr val="bg1"/>
                </a:solidFill>
              </a:rPr>
              <a:t>Similar widths</a:t>
            </a:r>
            <a:endParaRPr lang="en-US" sz="2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Uncertainty failed to be captured by fixed model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Tightest widths when there are a high number of subjects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E7936-DF19-42E6-9285-9EEFF20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071" y="635508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D19DEF7-AD4B-4AC5-9BE3-F73FC8EF92D2}"/>
              </a:ext>
            </a:extLst>
          </p:cNvPr>
          <p:cNvSpPr txBox="1">
            <a:spLocks/>
          </p:cNvSpPr>
          <p:nvPr/>
        </p:nvSpPr>
        <p:spPr>
          <a:xfrm>
            <a:off x="643129" y="6355080"/>
            <a:ext cx="27432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4/20/2021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0D552E2-00D7-4679-A435-CA6A399C5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" t="2699" r="1822" b="18499"/>
          <a:stretch/>
        </p:blipFill>
        <p:spPr>
          <a:xfrm>
            <a:off x="5317610" y="444795"/>
            <a:ext cx="6539153" cy="335930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B1002B5-7549-4B4D-9E28-D6A8B3257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" t="2983" r="1521" b="55055"/>
          <a:stretch/>
        </p:blipFill>
        <p:spPr>
          <a:xfrm>
            <a:off x="206735" y="970516"/>
            <a:ext cx="5031310" cy="2307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12C60B-D0BE-4E92-B05A-31ACB6AC22B4}"/>
              </a:ext>
            </a:extLst>
          </p:cNvPr>
          <p:cNvSpPr/>
          <p:nvPr/>
        </p:nvSpPr>
        <p:spPr>
          <a:xfrm>
            <a:off x="262218" y="1633818"/>
            <a:ext cx="4888006" cy="42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0C1686-AF32-488B-B31D-EDA166BF958A}"/>
              </a:ext>
            </a:extLst>
          </p:cNvPr>
          <p:cNvSpPr/>
          <p:nvPr/>
        </p:nvSpPr>
        <p:spPr>
          <a:xfrm>
            <a:off x="262218" y="2816125"/>
            <a:ext cx="4888006" cy="42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FA769F-63EB-49C6-A5C5-CD81F7DDFF99}"/>
              </a:ext>
            </a:extLst>
          </p:cNvPr>
          <p:cNvSpPr/>
          <p:nvPr/>
        </p:nvSpPr>
        <p:spPr>
          <a:xfrm>
            <a:off x="262218" y="2037633"/>
            <a:ext cx="4888006" cy="42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E7533D-8492-477E-A029-ED8AC727D421}"/>
              </a:ext>
            </a:extLst>
          </p:cNvPr>
          <p:cNvSpPr/>
          <p:nvPr/>
        </p:nvSpPr>
        <p:spPr>
          <a:xfrm>
            <a:off x="10152529" y="444795"/>
            <a:ext cx="1704234" cy="3286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E62F5F-DA9E-4180-A84B-F16BA35328D0}"/>
              </a:ext>
            </a:extLst>
          </p:cNvPr>
          <p:cNvSpPr/>
          <p:nvPr/>
        </p:nvSpPr>
        <p:spPr>
          <a:xfrm>
            <a:off x="5317610" y="2843558"/>
            <a:ext cx="6539153" cy="888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DE3344-6317-4515-9746-E7104502FCB3}"/>
              </a:ext>
            </a:extLst>
          </p:cNvPr>
          <p:cNvSpPr/>
          <p:nvPr/>
        </p:nvSpPr>
        <p:spPr>
          <a:xfrm>
            <a:off x="5317610" y="2216994"/>
            <a:ext cx="6539153" cy="306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14" grpId="0" animBg="1"/>
      <p:bldP spid="14" grpId="1" animBg="1"/>
      <p:bldP spid="22" grpId="0" animBg="1"/>
      <p:bldP spid="22" grpId="1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FECE-DD09-45F6-AB9E-8724F618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Datasets</a:t>
            </a:r>
          </a:p>
        </p:txBody>
      </p:sp>
    </p:spTree>
    <p:extLst>
      <p:ext uri="{BB962C8B-B14F-4D97-AF65-F5344CB8AC3E}">
        <p14:creationId xmlns:p14="http://schemas.microsoft.com/office/powerpoint/2010/main" val="14003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C66C-BDF2-4581-BCBB-F9D165C0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08C4F-1F9D-4553-A547-3226ED40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Investigate the differences in results when variables specification and model selections differ</a:t>
            </a:r>
          </a:p>
          <a:p>
            <a:pPr lvl="1"/>
            <a:r>
              <a:rPr lang="en-US" dirty="0"/>
              <a:t>Intricate and important part of many statistical analyses</a:t>
            </a:r>
          </a:p>
          <a:p>
            <a:pPr lvl="1"/>
            <a:r>
              <a:rPr lang="en-US" dirty="0"/>
              <a:t>Uninformed choices can inaccurately reflect the context of the data</a:t>
            </a:r>
          </a:p>
          <a:p>
            <a:r>
              <a:rPr lang="en-US" dirty="0"/>
              <a:t>Critiqued and rejected publications</a:t>
            </a:r>
          </a:p>
          <a:p>
            <a:r>
              <a:rPr lang="en-US" dirty="0"/>
              <a:t>Variable specification</a:t>
            </a:r>
          </a:p>
          <a:p>
            <a:pPr lvl="1"/>
            <a:r>
              <a:rPr lang="en-US" dirty="0"/>
              <a:t>Fixed effects – comparing means of levels (i.e. teaching method)</a:t>
            </a:r>
          </a:p>
          <a:p>
            <a:pPr lvl="1"/>
            <a:r>
              <a:rPr lang="en-US" dirty="0"/>
              <a:t>Random effects – variation across level (i.e. classroom)</a:t>
            </a:r>
          </a:p>
          <a:p>
            <a:r>
              <a:rPr lang="en-US" dirty="0"/>
              <a:t>Four models and four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66A2-F21E-4898-9E84-21993EF6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6B25-9645-4FE4-AD2B-B5702865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0E62-8DEC-445F-B7FE-6DFBC23E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2567-33C5-4091-8CEF-E1069CD3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25A8E-3819-4A19-9C76-10C8041CD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significance values and confidence intervals</a:t>
            </a:r>
          </a:p>
          <a:p>
            <a:r>
              <a:rPr lang="en-US" dirty="0"/>
              <a:t>Special attention to degrees of freedom</a:t>
            </a:r>
          </a:p>
          <a:p>
            <a:r>
              <a:rPr lang="en-US" dirty="0"/>
              <a:t>Different variations of mixed effects model </a:t>
            </a:r>
          </a:p>
          <a:p>
            <a:pPr lvl="1"/>
            <a:r>
              <a:rPr lang="en-US" dirty="0"/>
              <a:t>Linear model (lm)</a:t>
            </a:r>
          </a:p>
          <a:p>
            <a:pPr lvl="1"/>
            <a:r>
              <a:rPr lang="en-US" dirty="0"/>
              <a:t>Linear mixed effects model (lme)</a:t>
            </a:r>
          </a:p>
          <a:p>
            <a:r>
              <a:rPr lang="en-US" dirty="0"/>
              <a:t>Significance level of </a:t>
            </a:r>
            <a:r>
              <a:rPr lang="el-GR" dirty="0">
                <a:cs typeface="Times New Roman" panose="02020603050405020304" pitchFamily="18" charset="0"/>
              </a:rPr>
              <a:t>α</a:t>
            </a:r>
            <a:r>
              <a:rPr lang="en-US" dirty="0">
                <a:cs typeface="Times New Roman" panose="02020603050405020304" pitchFamily="18" charset="0"/>
              </a:rPr>
              <a:t> = 0.05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B599C-973F-4BC2-9A6E-8C69F8F3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043DA-FCD3-4D44-A88D-69CCD137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99B1CB-3EBF-4CAC-A7AD-09905522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2538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70">
            <a:extLst>
              <a:ext uri="{FF2B5EF4-FFF2-40B4-BE49-F238E27FC236}">
                <a16:creationId xmlns:a16="http://schemas.microsoft.com/office/drawing/2014/main" id="{48A8D901-A3D4-47FE-97FD-FE365174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3D737-8343-4D84-88A8-09822B4F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4/20/2021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2DF8-112D-46DF-82B8-C66A2443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6776C0F-7E10-4CB0-9699-D95859AC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1078265"/>
            <a:ext cx="12188952" cy="4199820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C2003BB-AD16-4C07-AC7A-AC1640E3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8243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B4A2-A855-40C1-9E1D-8FD59AEF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4B399-C72A-4344-B9EA-911986698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2,203 observations</a:t>
                </a:r>
              </a:p>
              <a:p>
                <a:r>
                  <a:rPr lang="en-US" dirty="0"/>
                  <a:t>Seven variables: tank number, unique fish number, species, treatment level, weight, length, &amp; condition factor</a:t>
                </a:r>
              </a:p>
              <a:p>
                <a:r>
                  <a:rPr lang="en-US" dirty="0"/>
                  <a:t>3 treatment levels (0 mg/L, 50 mg/L, &amp; 100 mg/L) </a:t>
                </a:r>
              </a:p>
              <a:p>
                <a:r>
                  <a:rPr lang="en-US" dirty="0"/>
                  <a:t>12 tanks with 100 fish per tank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𝐶𝑜𝑛𝑑𝑖𝑡𝑖𝑜𝑛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𝐹𝑎𝑐𝑡𝑜𝑟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𝑙𝑒𝑛𝑔𝑡h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∗100,000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Multiplied for proper model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4B399-C72A-4344-B9EA-911986698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7586-FB22-4FC4-B0BA-73CD2ECA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011780-26A8-4F3B-89C2-0678A18C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FEF6-02F9-47C2-92FA-4714DB64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85A1-1694-46CF-8A08-A8D23217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F190-F845-413D-8C19-88D3767309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Pooled Model (lm)</a:t>
            </a:r>
          </a:p>
          <a:p>
            <a:pPr lvl="1"/>
            <a:r>
              <a:rPr lang="en-US" dirty="0"/>
              <a:t>Fixed predictors: Treatment level &amp; species</a:t>
            </a:r>
          </a:p>
          <a:p>
            <a:pPr lvl="1"/>
            <a:r>
              <a:rPr lang="en-US" dirty="0"/>
              <a:t>Response: Pooled condition factor</a:t>
            </a:r>
          </a:p>
          <a:p>
            <a:pPr lvl="2"/>
            <a:r>
              <a:rPr lang="en-US" dirty="0"/>
              <a:t>One response per tank per species</a:t>
            </a:r>
          </a:p>
          <a:p>
            <a:r>
              <a:rPr lang="en-US" dirty="0"/>
              <a:t>Fixed Model (lm)</a:t>
            </a:r>
          </a:p>
          <a:p>
            <a:pPr lvl="1"/>
            <a:r>
              <a:rPr lang="en-US" dirty="0"/>
              <a:t>Fixed predictors: Treatment level, species, &amp; tank</a:t>
            </a:r>
          </a:p>
          <a:p>
            <a:pPr lvl="1"/>
            <a:r>
              <a:rPr lang="en-US" dirty="0"/>
              <a:t>Response: Original condition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A6DA6-1A95-417F-B39B-46E0A48554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Likelihood (ML) Model (lme)</a:t>
            </a:r>
          </a:p>
          <a:p>
            <a:pPr lvl="1"/>
            <a:r>
              <a:rPr lang="en-US" dirty="0"/>
              <a:t>Fixed predictors: Treatment level &amp; species</a:t>
            </a:r>
          </a:p>
          <a:p>
            <a:pPr lvl="1"/>
            <a:r>
              <a:rPr lang="en-US" dirty="0"/>
              <a:t>Random predictors: Unique fish number nested in tank</a:t>
            </a:r>
          </a:p>
          <a:p>
            <a:pPr lvl="1"/>
            <a:r>
              <a:rPr lang="en-US" dirty="0"/>
              <a:t>Response: Original condition factor</a:t>
            </a:r>
          </a:p>
          <a:p>
            <a:r>
              <a:rPr lang="en-US" dirty="0"/>
              <a:t>Restricted Maximum Likelihood (REML) Model (lme)</a:t>
            </a:r>
          </a:p>
          <a:p>
            <a:pPr lvl="1"/>
            <a:r>
              <a:rPr lang="en-US" dirty="0"/>
              <a:t>Fixed predictors: Treatment level &amp; species</a:t>
            </a:r>
          </a:p>
          <a:p>
            <a:pPr lvl="1"/>
            <a:r>
              <a:rPr lang="en-US" dirty="0"/>
              <a:t>Random predictors: Unique fish number nested in tank</a:t>
            </a:r>
          </a:p>
          <a:p>
            <a:pPr lvl="1"/>
            <a:r>
              <a:rPr lang="en-US" dirty="0"/>
              <a:t>Response: Original condition factor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47E1-4560-4178-9A1B-AC2345AD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172D-0B5F-4A6D-9EFE-A6C7C6CE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DF18C8B-21B3-4705-85D8-43213D9A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4371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7375-B1D6-412D-8ECF-80806A89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18611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Descriptive Graphics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1C5E-D04E-4C98-956E-56D19CB91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898648"/>
            <a:ext cx="3419540" cy="31447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Higher condition factor for lake trout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Higher variation in lake trout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11D37-F012-45C1-97B8-02048D88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350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FC854-D13D-4015-B2E5-095BF7FA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3395" y="6356350"/>
            <a:ext cx="19373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6869F5-95B9-476A-A016-93A40864AC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42" y="1264066"/>
            <a:ext cx="6352081" cy="432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42CD61D-8D14-44C8-9CEE-4B23C0C3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938270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B9BA-A132-42F4-9FF6-C445A5A8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95712A1-5037-433C-8188-90D3B0833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766681"/>
              </p:ext>
            </p:extLst>
          </p:nvPr>
        </p:nvGraphicFramePr>
        <p:xfrm>
          <a:off x="768097" y="2031274"/>
          <a:ext cx="10585705" cy="3137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41">
                  <a:extLst>
                    <a:ext uri="{9D8B030D-6E8A-4147-A177-3AD203B41FA5}">
                      <a16:colId xmlns:a16="http://schemas.microsoft.com/office/drawing/2014/main" val="570932348"/>
                    </a:ext>
                  </a:extLst>
                </a:gridCol>
                <a:gridCol w="2117141">
                  <a:extLst>
                    <a:ext uri="{9D8B030D-6E8A-4147-A177-3AD203B41FA5}">
                      <a16:colId xmlns:a16="http://schemas.microsoft.com/office/drawing/2014/main" val="558863951"/>
                    </a:ext>
                  </a:extLst>
                </a:gridCol>
                <a:gridCol w="2117141">
                  <a:extLst>
                    <a:ext uri="{9D8B030D-6E8A-4147-A177-3AD203B41FA5}">
                      <a16:colId xmlns:a16="http://schemas.microsoft.com/office/drawing/2014/main" val="369256293"/>
                    </a:ext>
                  </a:extLst>
                </a:gridCol>
                <a:gridCol w="2117141">
                  <a:extLst>
                    <a:ext uri="{9D8B030D-6E8A-4147-A177-3AD203B41FA5}">
                      <a16:colId xmlns:a16="http://schemas.microsoft.com/office/drawing/2014/main" val="229979848"/>
                    </a:ext>
                  </a:extLst>
                </a:gridCol>
                <a:gridCol w="2117141">
                  <a:extLst>
                    <a:ext uri="{9D8B030D-6E8A-4147-A177-3AD203B41FA5}">
                      <a16:colId xmlns:a16="http://schemas.microsoft.com/office/drawing/2014/main" val="303868253"/>
                    </a:ext>
                  </a:extLst>
                </a:gridCol>
              </a:tblGrid>
              <a:tr h="5750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 50 mg/L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 100 mg/L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Species Lake Sturgeon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36743"/>
                  </a:ext>
                </a:extLst>
              </a:tr>
              <a:tr h="5750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Pooled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(0.8160 0.8468)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0.0647</a:t>
                      </a:r>
                    </a:p>
                    <a:p>
                      <a:pPr algn="ctr"/>
                      <a:r>
                        <a:rPr lang="en-US" dirty="0"/>
                        <a:t>(-0.0012, 0.0366)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0.2223</a:t>
                      </a:r>
                    </a:p>
                    <a:p>
                      <a:pPr algn="ctr"/>
                      <a:r>
                        <a:rPr lang="en-US" dirty="0"/>
                        <a:t>(-0.0303, 0.0075)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&lt;0.001**</a:t>
                      </a:r>
                    </a:p>
                    <a:p>
                      <a:pPr algn="ctr"/>
                      <a:r>
                        <a:rPr lang="en-US" dirty="0"/>
                        <a:t>(-0.5055, -0.4747)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55266"/>
                  </a:ext>
                </a:extLst>
              </a:tr>
              <a:tr h="5750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(0.8014, 0.8182)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0.4129</a:t>
                      </a:r>
                    </a:p>
                    <a:p>
                      <a:pPr algn="ctr"/>
                      <a:r>
                        <a:rPr lang="en-US" dirty="0"/>
                        <a:t>(-0.0265, 0.0109)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0.3037</a:t>
                      </a:r>
                    </a:p>
                    <a:p>
                      <a:pPr algn="ctr"/>
                      <a:r>
                        <a:rPr lang="en-US" dirty="0"/>
                        <a:t>(-0.0221, 0.0069)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(-0.4702, -0.4412)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32997"/>
                  </a:ext>
                </a:extLst>
              </a:tr>
              <a:tr h="5750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(0.8184, 0.8447)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0.0440*</a:t>
                      </a:r>
                    </a:p>
                    <a:p>
                      <a:pPr algn="ctr"/>
                      <a:r>
                        <a:rPr lang="en-US" dirty="0"/>
                        <a:t>(0.0005, 0.0349)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0.2004</a:t>
                      </a:r>
                    </a:p>
                    <a:p>
                      <a:pPr algn="ctr"/>
                      <a:r>
                        <a:rPr lang="en-US" dirty="0"/>
                        <a:t>(-0.0283, 0.0063)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(-0.5045, -0.4763)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646584"/>
                  </a:ext>
                </a:extLst>
              </a:tr>
              <a:tr h="6424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(0.8171, 0.8460)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0.0638</a:t>
                      </a:r>
                    </a:p>
                    <a:p>
                      <a:pPr algn="ctr"/>
                      <a:r>
                        <a:rPr lang="en-US" dirty="0"/>
                        <a:t>(-0.0011, 0.0365)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0.2374</a:t>
                      </a:r>
                    </a:p>
                    <a:p>
                      <a:pPr algn="ctr"/>
                      <a:r>
                        <a:rPr lang="en-US" dirty="0"/>
                        <a:t>(-0.0300, 0.0079)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(-0.5058, -0.4749)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992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F254-3B1A-4F83-9127-C036EA7E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69A71-7DE3-4B25-9A70-394001B5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DAB696-D1E0-4476-8819-5395CAE2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013AA-FDAD-4162-9BE0-CEE292666CFE}"/>
              </a:ext>
            </a:extLst>
          </p:cNvPr>
          <p:cNvSpPr txBox="1"/>
          <p:nvPr/>
        </p:nvSpPr>
        <p:spPr>
          <a:xfrm>
            <a:off x="894806" y="5394960"/>
            <a:ext cx="104589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Significant differences in estimated condition factor for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Significant difference found by maximum likelihood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F53C6-BA1A-4630-8D10-360D480496BC}"/>
              </a:ext>
            </a:extLst>
          </p:cNvPr>
          <p:cNvSpPr/>
          <p:nvPr/>
        </p:nvSpPr>
        <p:spPr>
          <a:xfrm>
            <a:off x="9239416" y="2031274"/>
            <a:ext cx="2114384" cy="313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31C91-828B-4842-A6B8-C7BDAF00090D}"/>
              </a:ext>
            </a:extLst>
          </p:cNvPr>
          <p:cNvSpPr/>
          <p:nvPr/>
        </p:nvSpPr>
        <p:spPr>
          <a:xfrm>
            <a:off x="4982308" y="3872286"/>
            <a:ext cx="2114384" cy="641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9994-D272-46D9-9CCF-4399EAD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49" y="682408"/>
            <a:ext cx="3261505" cy="1013823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Comparisons</a:t>
            </a:r>
          </a:p>
        </p:txBody>
      </p:sp>
      <p:sp>
        <p:nvSpPr>
          <p:cNvPr id="17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B0EB-881F-45E2-AF91-7910A242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3803" y="2262541"/>
            <a:ext cx="3614798" cy="3483864"/>
          </a:xfrm>
        </p:spPr>
        <p:txBody>
          <a:bodyPr>
            <a:normAutofit/>
          </a:bodyPr>
          <a:lstStyle/>
          <a:p>
            <a:r>
              <a:rPr lang="en-US" dirty="0"/>
              <a:t>Incorrect denominator degrees of freedom for the fixed model</a:t>
            </a:r>
          </a:p>
          <a:p>
            <a:pPr lvl="1"/>
            <a:r>
              <a:rPr lang="en-US" dirty="0"/>
              <a:t>Increased significance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62D6-49B7-4FE0-900E-B028FD3D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F180-A75D-42D6-BF79-08410102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034" y="6356349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68E9E3D-24E7-4B14-9DDF-B0E760B8CB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t="3692" r="999" b="60228"/>
          <a:stretch/>
        </p:blipFill>
        <p:spPr bwMode="auto">
          <a:xfrm>
            <a:off x="875872" y="483111"/>
            <a:ext cx="5681708" cy="141241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E2B979-C4BA-4DF6-9670-6C585428ACE2}"/>
              </a:ext>
            </a:extLst>
          </p:cNvPr>
          <p:cNvSpPr txBox="1"/>
          <p:nvPr/>
        </p:nvSpPr>
        <p:spPr>
          <a:xfrm>
            <a:off x="491973" y="2224778"/>
            <a:ext cx="495579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BA8CB1-7F42-4C66-B327-748B591BA3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3775"/>
          <a:stretch/>
        </p:blipFill>
        <p:spPr bwMode="auto">
          <a:xfrm>
            <a:off x="1987948" y="2104549"/>
            <a:ext cx="3545833" cy="379984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619D5-3760-42AC-AB76-CDECE2416B0E}"/>
              </a:ext>
            </a:extLst>
          </p:cNvPr>
          <p:cNvSpPr/>
          <p:nvPr/>
        </p:nvSpPr>
        <p:spPr>
          <a:xfrm>
            <a:off x="4035287" y="1027043"/>
            <a:ext cx="496956" cy="29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316DEC-1F15-4F2C-BC2B-1B8474C0AC6D}"/>
              </a:ext>
            </a:extLst>
          </p:cNvPr>
          <p:cNvSpPr/>
          <p:nvPr/>
        </p:nvSpPr>
        <p:spPr>
          <a:xfrm>
            <a:off x="3147390" y="5320747"/>
            <a:ext cx="1590261" cy="36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782294-307C-4E40-A159-CD56AB4EC2FB}"/>
              </a:ext>
            </a:extLst>
          </p:cNvPr>
          <p:cNvSpPr/>
          <p:nvPr/>
        </p:nvSpPr>
        <p:spPr>
          <a:xfrm>
            <a:off x="3415746" y="4079225"/>
            <a:ext cx="868019" cy="369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1E787-4264-4ADE-80C0-ED988DD9A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5EED-875E-454D-B64A-EA789045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17E5233-71BB-474D-87C3-F098EF31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" y="2182385"/>
            <a:ext cx="12138315" cy="249323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2DF244D-A084-46E9-859E-D98DB86F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13894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B4A2-A855-40C1-9E1D-8FD59AEF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B399-C72A-4344-B9EA-91198669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 2.5 million observations of fish movements about the pond</a:t>
            </a:r>
          </a:p>
          <a:p>
            <a:pPr lvl="1"/>
            <a:r>
              <a:rPr lang="en-US" dirty="0"/>
              <a:t>Applied </a:t>
            </a:r>
            <a:r>
              <a:rPr lang="en-US" i="1" dirty="0"/>
              <a:t>adehabitatLT</a:t>
            </a:r>
            <a:r>
              <a:rPr lang="en-US" dirty="0"/>
              <a:t>  package to calculate absolute distance</a:t>
            </a:r>
          </a:p>
          <a:p>
            <a:pPr lvl="1"/>
            <a:r>
              <a:rPr lang="en-US" dirty="0"/>
              <a:t>Averaged absolute distance over a period for each fish</a:t>
            </a:r>
          </a:p>
          <a:p>
            <a:pPr lvl="1"/>
            <a:r>
              <a:rPr lang="en-US" dirty="0"/>
              <a:t>Separated species</a:t>
            </a:r>
          </a:p>
          <a:p>
            <a:r>
              <a:rPr lang="en-US" dirty="0"/>
              <a:t>86 observations for each species with repeated measures</a:t>
            </a:r>
          </a:p>
          <a:p>
            <a:r>
              <a:rPr lang="en-US" dirty="0"/>
              <a:t>Total crossings across the reference point</a:t>
            </a:r>
          </a:p>
          <a:p>
            <a:pPr lvl="1"/>
            <a:r>
              <a:rPr lang="en-US" dirty="0"/>
              <a:t>Summated over the period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7586-FB22-4FC4-B0BA-73CD2ECA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F6E42A-D2AB-4F4E-9E01-1FE5DFD2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FEF6-02F9-47C2-92FA-4714DB64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3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46F6A7-0B48-49A7-8E23-3C1F0993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594482 h 5722227"/>
              <a:gd name="connsiteX1" fmla="*/ 594482 w 11040872"/>
              <a:gd name="connsiteY1" fmla="*/ 0 h 5722227"/>
              <a:gd name="connsiteX2" fmla="*/ 1448314 w 11040872"/>
              <a:gd name="connsiteY2" fmla="*/ 0 h 5722227"/>
              <a:gd name="connsiteX3" fmla="*/ 1908070 w 11040872"/>
              <a:gd name="connsiteY3" fmla="*/ 0 h 5722227"/>
              <a:gd name="connsiteX4" fmla="*/ 2564864 w 11040872"/>
              <a:gd name="connsiteY4" fmla="*/ 0 h 5722227"/>
              <a:gd name="connsiteX5" fmla="*/ 3320177 w 11040872"/>
              <a:gd name="connsiteY5" fmla="*/ 0 h 5722227"/>
              <a:gd name="connsiteX6" fmla="*/ 4174009 w 11040872"/>
              <a:gd name="connsiteY6" fmla="*/ 0 h 5722227"/>
              <a:gd name="connsiteX7" fmla="*/ 4929322 w 11040872"/>
              <a:gd name="connsiteY7" fmla="*/ 0 h 5722227"/>
              <a:gd name="connsiteX8" fmla="*/ 5783154 w 11040872"/>
              <a:gd name="connsiteY8" fmla="*/ 0 h 5722227"/>
              <a:gd name="connsiteX9" fmla="*/ 6538466 w 11040872"/>
              <a:gd name="connsiteY9" fmla="*/ 0 h 5722227"/>
              <a:gd name="connsiteX10" fmla="*/ 6998222 w 11040872"/>
              <a:gd name="connsiteY10" fmla="*/ 0 h 5722227"/>
              <a:gd name="connsiteX11" fmla="*/ 7753535 w 11040872"/>
              <a:gd name="connsiteY11" fmla="*/ 0 h 5722227"/>
              <a:gd name="connsiteX12" fmla="*/ 8311810 w 11040872"/>
              <a:gd name="connsiteY12" fmla="*/ 0 h 5722227"/>
              <a:gd name="connsiteX13" fmla="*/ 8771566 w 11040872"/>
              <a:gd name="connsiteY13" fmla="*/ 0 h 5722227"/>
              <a:gd name="connsiteX14" fmla="*/ 9132802 w 11040872"/>
              <a:gd name="connsiteY14" fmla="*/ 0 h 5722227"/>
              <a:gd name="connsiteX15" fmla="*/ 9592558 w 11040872"/>
              <a:gd name="connsiteY15" fmla="*/ 0 h 5722227"/>
              <a:gd name="connsiteX16" fmla="*/ 10446390 w 11040872"/>
              <a:gd name="connsiteY16" fmla="*/ 0 h 5722227"/>
              <a:gd name="connsiteX17" fmla="*/ 11040872 w 11040872"/>
              <a:gd name="connsiteY17" fmla="*/ 594482 h 5722227"/>
              <a:gd name="connsiteX18" fmla="*/ 11040872 w 11040872"/>
              <a:gd name="connsiteY18" fmla="*/ 1332756 h 5722227"/>
              <a:gd name="connsiteX19" fmla="*/ 11040872 w 11040872"/>
              <a:gd name="connsiteY19" fmla="*/ 2071031 h 5722227"/>
              <a:gd name="connsiteX20" fmla="*/ 11040872 w 11040872"/>
              <a:gd name="connsiteY20" fmla="*/ 2627974 h 5722227"/>
              <a:gd name="connsiteX21" fmla="*/ 11040872 w 11040872"/>
              <a:gd name="connsiteY21" fmla="*/ 3366249 h 5722227"/>
              <a:gd name="connsiteX22" fmla="*/ 11040872 w 11040872"/>
              <a:gd name="connsiteY22" fmla="*/ 3923192 h 5722227"/>
              <a:gd name="connsiteX23" fmla="*/ 11040872 w 11040872"/>
              <a:gd name="connsiteY23" fmla="*/ 5127745 h 5722227"/>
              <a:gd name="connsiteX24" fmla="*/ 10446390 w 11040872"/>
              <a:gd name="connsiteY24" fmla="*/ 5722227 h 5722227"/>
              <a:gd name="connsiteX25" fmla="*/ 9986634 w 11040872"/>
              <a:gd name="connsiteY25" fmla="*/ 5722227 h 5722227"/>
              <a:gd name="connsiteX26" fmla="*/ 9132802 w 11040872"/>
              <a:gd name="connsiteY26" fmla="*/ 5722227 h 5722227"/>
              <a:gd name="connsiteX27" fmla="*/ 8771566 w 11040872"/>
              <a:gd name="connsiteY27" fmla="*/ 5722227 h 5722227"/>
              <a:gd name="connsiteX28" fmla="*/ 8114772 w 11040872"/>
              <a:gd name="connsiteY28" fmla="*/ 5722227 h 5722227"/>
              <a:gd name="connsiteX29" fmla="*/ 7556497 w 11040872"/>
              <a:gd name="connsiteY29" fmla="*/ 5722227 h 5722227"/>
              <a:gd name="connsiteX30" fmla="*/ 6998222 w 11040872"/>
              <a:gd name="connsiteY30" fmla="*/ 5722227 h 5722227"/>
              <a:gd name="connsiteX31" fmla="*/ 6439947 w 11040872"/>
              <a:gd name="connsiteY31" fmla="*/ 5722227 h 5722227"/>
              <a:gd name="connsiteX32" fmla="*/ 6078711 w 11040872"/>
              <a:gd name="connsiteY32" fmla="*/ 5722227 h 5722227"/>
              <a:gd name="connsiteX33" fmla="*/ 5224879 w 11040872"/>
              <a:gd name="connsiteY33" fmla="*/ 5722227 h 5722227"/>
              <a:gd name="connsiteX34" fmla="*/ 4371047 w 11040872"/>
              <a:gd name="connsiteY34" fmla="*/ 5722227 h 5722227"/>
              <a:gd name="connsiteX35" fmla="*/ 4009810 w 11040872"/>
              <a:gd name="connsiteY35" fmla="*/ 5722227 h 5722227"/>
              <a:gd name="connsiteX36" fmla="*/ 3550054 w 11040872"/>
              <a:gd name="connsiteY36" fmla="*/ 5722227 h 5722227"/>
              <a:gd name="connsiteX37" fmla="*/ 2893261 w 11040872"/>
              <a:gd name="connsiteY37" fmla="*/ 5722227 h 5722227"/>
              <a:gd name="connsiteX38" fmla="*/ 2137948 w 11040872"/>
              <a:gd name="connsiteY38" fmla="*/ 5722227 h 5722227"/>
              <a:gd name="connsiteX39" fmla="*/ 1579673 w 11040872"/>
              <a:gd name="connsiteY39" fmla="*/ 5722227 h 5722227"/>
              <a:gd name="connsiteX40" fmla="*/ 594482 w 11040872"/>
              <a:gd name="connsiteY40" fmla="*/ 5722227 h 5722227"/>
              <a:gd name="connsiteX41" fmla="*/ 0 w 11040872"/>
              <a:gd name="connsiteY41" fmla="*/ 5127745 h 5722227"/>
              <a:gd name="connsiteX42" fmla="*/ 0 w 11040872"/>
              <a:gd name="connsiteY42" fmla="*/ 4389471 h 5722227"/>
              <a:gd name="connsiteX43" fmla="*/ 0 w 11040872"/>
              <a:gd name="connsiteY43" fmla="*/ 3787194 h 5722227"/>
              <a:gd name="connsiteX44" fmla="*/ 0 w 11040872"/>
              <a:gd name="connsiteY44" fmla="*/ 3139585 h 5722227"/>
              <a:gd name="connsiteX45" fmla="*/ 0 w 11040872"/>
              <a:gd name="connsiteY45" fmla="*/ 2582642 h 5722227"/>
              <a:gd name="connsiteX46" fmla="*/ 0 w 11040872"/>
              <a:gd name="connsiteY46" fmla="*/ 1844367 h 5722227"/>
              <a:gd name="connsiteX47" fmla="*/ 0 w 11040872"/>
              <a:gd name="connsiteY47" fmla="*/ 1332756 h 5722227"/>
              <a:gd name="connsiteX48" fmla="*/ 0 w 11040872"/>
              <a:gd name="connsiteY48" fmla="*/ 594482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594482"/>
                </a:moveTo>
                <a:cubicBezTo>
                  <a:pt x="15746" y="210853"/>
                  <a:pt x="238566" y="-49047"/>
                  <a:pt x="594482" y="0"/>
                </a:cubicBezTo>
                <a:cubicBezTo>
                  <a:pt x="794518" y="-29056"/>
                  <a:pt x="1056835" y="31998"/>
                  <a:pt x="1448314" y="0"/>
                </a:cubicBezTo>
                <a:cubicBezTo>
                  <a:pt x="1839793" y="-31998"/>
                  <a:pt x="1717857" y="10568"/>
                  <a:pt x="1908070" y="0"/>
                </a:cubicBezTo>
                <a:cubicBezTo>
                  <a:pt x="2098283" y="-10568"/>
                  <a:pt x="2377757" y="-10377"/>
                  <a:pt x="2564864" y="0"/>
                </a:cubicBezTo>
                <a:cubicBezTo>
                  <a:pt x="2751971" y="10377"/>
                  <a:pt x="3048766" y="25570"/>
                  <a:pt x="3320177" y="0"/>
                </a:cubicBezTo>
                <a:cubicBezTo>
                  <a:pt x="3591588" y="-25570"/>
                  <a:pt x="3890997" y="-35762"/>
                  <a:pt x="4174009" y="0"/>
                </a:cubicBezTo>
                <a:cubicBezTo>
                  <a:pt x="4457021" y="35762"/>
                  <a:pt x="4687341" y="20239"/>
                  <a:pt x="4929322" y="0"/>
                </a:cubicBezTo>
                <a:cubicBezTo>
                  <a:pt x="5171303" y="-20239"/>
                  <a:pt x="5520807" y="-10743"/>
                  <a:pt x="5783154" y="0"/>
                </a:cubicBezTo>
                <a:cubicBezTo>
                  <a:pt x="6045501" y="10743"/>
                  <a:pt x="6171473" y="-14245"/>
                  <a:pt x="6538466" y="0"/>
                </a:cubicBezTo>
                <a:cubicBezTo>
                  <a:pt x="6905459" y="14245"/>
                  <a:pt x="6859386" y="-15798"/>
                  <a:pt x="6998222" y="0"/>
                </a:cubicBezTo>
                <a:cubicBezTo>
                  <a:pt x="7137058" y="15798"/>
                  <a:pt x="7493034" y="17684"/>
                  <a:pt x="7753535" y="0"/>
                </a:cubicBezTo>
                <a:cubicBezTo>
                  <a:pt x="8014036" y="-17684"/>
                  <a:pt x="8093734" y="-5742"/>
                  <a:pt x="8311810" y="0"/>
                </a:cubicBezTo>
                <a:cubicBezTo>
                  <a:pt x="8529886" y="5742"/>
                  <a:pt x="8549001" y="8497"/>
                  <a:pt x="8771566" y="0"/>
                </a:cubicBezTo>
                <a:cubicBezTo>
                  <a:pt x="8994131" y="-8497"/>
                  <a:pt x="8987828" y="-849"/>
                  <a:pt x="9132802" y="0"/>
                </a:cubicBezTo>
                <a:cubicBezTo>
                  <a:pt x="9277776" y="849"/>
                  <a:pt x="9415114" y="-11551"/>
                  <a:pt x="9592558" y="0"/>
                </a:cubicBezTo>
                <a:cubicBezTo>
                  <a:pt x="9770002" y="11551"/>
                  <a:pt x="10181650" y="-41772"/>
                  <a:pt x="10446390" y="0"/>
                </a:cubicBezTo>
                <a:cubicBezTo>
                  <a:pt x="10835046" y="-41554"/>
                  <a:pt x="11056788" y="252696"/>
                  <a:pt x="11040872" y="594482"/>
                </a:cubicBezTo>
                <a:cubicBezTo>
                  <a:pt x="11043504" y="949757"/>
                  <a:pt x="11021866" y="1151453"/>
                  <a:pt x="11040872" y="1332756"/>
                </a:cubicBezTo>
                <a:cubicBezTo>
                  <a:pt x="11059878" y="1514059"/>
                  <a:pt x="11068100" y="1802860"/>
                  <a:pt x="11040872" y="2071031"/>
                </a:cubicBezTo>
                <a:cubicBezTo>
                  <a:pt x="11013644" y="2339203"/>
                  <a:pt x="11032418" y="2442705"/>
                  <a:pt x="11040872" y="2627974"/>
                </a:cubicBezTo>
                <a:cubicBezTo>
                  <a:pt x="11049326" y="2813243"/>
                  <a:pt x="11063609" y="3012513"/>
                  <a:pt x="11040872" y="3366249"/>
                </a:cubicBezTo>
                <a:cubicBezTo>
                  <a:pt x="11018135" y="3719985"/>
                  <a:pt x="11016901" y="3727349"/>
                  <a:pt x="11040872" y="3923192"/>
                </a:cubicBezTo>
                <a:cubicBezTo>
                  <a:pt x="11064843" y="4119035"/>
                  <a:pt x="11006950" y="4790605"/>
                  <a:pt x="11040872" y="5127745"/>
                </a:cubicBezTo>
                <a:cubicBezTo>
                  <a:pt x="11056495" y="5431543"/>
                  <a:pt x="10805033" y="5712114"/>
                  <a:pt x="10446390" y="5722227"/>
                </a:cubicBezTo>
                <a:cubicBezTo>
                  <a:pt x="10354097" y="5715080"/>
                  <a:pt x="10214750" y="5743729"/>
                  <a:pt x="9986634" y="5722227"/>
                </a:cubicBezTo>
                <a:cubicBezTo>
                  <a:pt x="9758518" y="5700725"/>
                  <a:pt x="9314174" y="5689111"/>
                  <a:pt x="9132802" y="5722227"/>
                </a:cubicBezTo>
                <a:cubicBezTo>
                  <a:pt x="8951430" y="5755343"/>
                  <a:pt x="8857182" y="5714580"/>
                  <a:pt x="8771566" y="5722227"/>
                </a:cubicBezTo>
                <a:cubicBezTo>
                  <a:pt x="8685950" y="5729874"/>
                  <a:pt x="8346042" y="5748953"/>
                  <a:pt x="8114772" y="5722227"/>
                </a:cubicBezTo>
                <a:cubicBezTo>
                  <a:pt x="7883502" y="5695501"/>
                  <a:pt x="7746868" y="5746487"/>
                  <a:pt x="7556497" y="5722227"/>
                </a:cubicBezTo>
                <a:cubicBezTo>
                  <a:pt x="7366127" y="5697967"/>
                  <a:pt x="7202924" y="5748709"/>
                  <a:pt x="6998222" y="5722227"/>
                </a:cubicBezTo>
                <a:cubicBezTo>
                  <a:pt x="6793521" y="5695745"/>
                  <a:pt x="6669169" y="5749243"/>
                  <a:pt x="6439947" y="5722227"/>
                </a:cubicBezTo>
                <a:cubicBezTo>
                  <a:pt x="6210725" y="5695211"/>
                  <a:pt x="6188382" y="5721246"/>
                  <a:pt x="6078711" y="5722227"/>
                </a:cubicBezTo>
                <a:cubicBezTo>
                  <a:pt x="5969040" y="5723208"/>
                  <a:pt x="5527862" y="5683728"/>
                  <a:pt x="5224879" y="5722227"/>
                </a:cubicBezTo>
                <a:cubicBezTo>
                  <a:pt x="4921896" y="5760726"/>
                  <a:pt x="4729422" y="5692801"/>
                  <a:pt x="4371047" y="5722227"/>
                </a:cubicBezTo>
                <a:cubicBezTo>
                  <a:pt x="4012672" y="5751653"/>
                  <a:pt x="4105017" y="5723347"/>
                  <a:pt x="4009810" y="5722227"/>
                </a:cubicBezTo>
                <a:cubicBezTo>
                  <a:pt x="3914603" y="5721107"/>
                  <a:pt x="3645009" y="5723324"/>
                  <a:pt x="3550054" y="5722227"/>
                </a:cubicBezTo>
                <a:cubicBezTo>
                  <a:pt x="3455099" y="5721130"/>
                  <a:pt x="3124597" y="5727159"/>
                  <a:pt x="2893261" y="5722227"/>
                </a:cubicBezTo>
                <a:cubicBezTo>
                  <a:pt x="2661925" y="5717295"/>
                  <a:pt x="2343077" y="5701539"/>
                  <a:pt x="2137948" y="5722227"/>
                </a:cubicBezTo>
                <a:cubicBezTo>
                  <a:pt x="1932819" y="5742915"/>
                  <a:pt x="1693233" y="5733214"/>
                  <a:pt x="1579673" y="5722227"/>
                </a:cubicBezTo>
                <a:cubicBezTo>
                  <a:pt x="1466114" y="5711240"/>
                  <a:pt x="1044435" y="5724184"/>
                  <a:pt x="594482" y="5722227"/>
                </a:cubicBezTo>
                <a:cubicBezTo>
                  <a:pt x="328734" y="5686479"/>
                  <a:pt x="-66657" y="5424823"/>
                  <a:pt x="0" y="5127745"/>
                </a:cubicBezTo>
                <a:cubicBezTo>
                  <a:pt x="-35087" y="4972394"/>
                  <a:pt x="-19370" y="4652638"/>
                  <a:pt x="0" y="4389471"/>
                </a:cubicBezTo>
                <a:cubicBezTo>
                  <a:pt x="19370" y="4126304"/>
                  <a:pt x="-21113" y="3933106"/>
                  <a:pt x="0" y="3787194"/>
                </a:cubicBezTo>
                <a:cubicBezTo>
                  <a:pt x="21113" y="3641282"/>
                  <a:pt x="19216" y="3402544"/>
                  <a:pt x="0" y="3139585"/>
                </a:cubicBezTo>
                <a:cubicBezTo>
                  <a:pt x="-19216" y="2876626"/>
                  <a:pt x="-14413" y="2787638"/>
                  <a:pt x="0" y="2582642"/>
                </a:cubicBezTo>
                <a:cubicBezTo>
                  <a:pt x="14413" y="2377646"/>
                  <a:pt x="33464" y="2134599"/>
                  <a:pt x="0" y="1844367"/>
                </a:cubicBezTo>
                <a:cubicBezTo>
                  <a:pt x="-33464" y="1554136"/>
                  <a:pt x="25477" y="1493251"/>
                  <a:pt x="0" y="1332756"/>
                </a:cubicBezTo>
                <a:cubicBezTo>
                  <a:pt x="-25477" y="1172261"/>
                  <a:pt x="17540" y="876667"/>
                  <a:pt x="0" y="594482"/>
                </a:cubicBezTo>
                <a:close/>
              </a:path>
              <a:path w="11040872" h="5722227" stroke="0" extrusionOk="0">
                <a:moveTo>
                  <a:pt x="0" y="594482"/>
                </a:moveTo>
                <a:cubicBezTo>
                  <a:pt x="-37935" y="242760"/>
                  <a:pt x="194077" y="27054"/>
                  <a:pt x="594482" y="0"/>
                </a:cubicBezTo>
                <a:cubicBezTo>
                  <a:pt x="773932" y="-24550"/>
                  <a:pt x="1057890" y="25913"/>
                  <a:pt x="1448314" y="0"/>
                </a:cubicBezTo>
                <a:cubicBezTo>
                  <a:pt x="1838738" y="-25913"/>
                  <a:pt x="1797328" y="9502"/>
                  <a:pt x="2006589" y="0"/>
                </a:cubicBezTo>
                <a:cubicBezTo>
                  <a:pt x="2215851" y="-9502"/>
                  <a:pt x="2305839" y="-2636"/>
                  <a:pt x="2466345" y="0"/>
                </a:cubicBezTo>
                <a:cubicBezTo>
                  <a:pt x="2626851" y="2636"/>
                  <a:pt x="3037147" y="20740"/>
                  <a:pt x="3221657" y="0"/>
                </a:cubicBezTo>
                <a:cubicBezTo>
                  <a:pt x="3406167" y="-20740"/>
                  <a:pt x="3611889" y="-6653"/>
                  <a:pt x="3779932" y="0"/>
                </a:cubicBezTo>
                <a:cubicBezTo>
                  <a:pt x="3947975" y="6653"/>
                  <a:pt x="4422439" y="33567"/>
                  <a:pt x="4633764" y="0"/>
                </a:cubicBezTo>
                <a:cubicBezTo>
                  <a:pt x="4845089" y="-33567"/>
                  <a:pt x="4901367" y="-8717"/>
                  <a:pt x="5093520" y="0"/>
                </a:cubicBezTo>
                <a:cubicBezTo>
                  <a:pt x="5285673" y="8717"/>
                  <a:pt x="5570621" y="653"/>
                  <a:pt x="5947352" y="0"/>
                </a:cubicBezTo>
                <a:cubicBezTo>
                  <a:pt x="6324083" y="-653"/>
                  <a:pt x="6209930" y="13850"/>
                  <a:pt x="6308589" y="0"/>
                </a:cubicBezTo>
                <a:cubicBezTo>
                  <a:pt x="6407248" y="-13850"/>
                  <a:pt x="6752695" y="30990"/>
                  <a:pt x="6965383" y="0"/>
                </a:cubicBezTo>
                <a:cubicBezTo>
                  <a:pt x="7178071" y="-30990"/>
                  <a:pt x="7443480" y="-17327"/>
                  <a:pt x="7622176" y="0"/>
                </a:cubicBezTo>
                <a:cubicBezTo>
                  <a:pt x="7800872" y="17327"/>
                  <a:pt x="7990906" y="27729"/>
                  <a:pt x="8180451" y="0"/>
                </a:cubicBezTo>
                <a:cubicBezTo>
                  <a:pt x="8369996" y="-27729"/>
                  <a:pt x="8845868" y="-13192"/>
                  <a:pt x="9034283" y="0"/>
                </a:cubicBezTo>
                <a:cubicBezTo>
                  <a:pt x="9222698" y="13192"/>
                  <a:pt x="9517603" y="-10499"/>
                  <a:pt x="9888115" y="0"/>
                </a:cubicBezTo>
                <a:cubicBezTo>
                  <a:pt x="10258627" y="10499"/>
                  <a:pt x="10316781" y="14930"/>
                  <a:pt x="10446390" y="0"/>
                </a:cubicBezTo>
                <a:cubicBezTo>
                  <a:pt x="10718440" y="-53019"/>
                  <a:pt x="11013962" y="225931"/>
                  <a:pt x="11040872" y="594482"/>
                </a:cubicBezTo>
                <a:cubicBezTo>
                  <a:pt x="11043451" y="904574"/>
                  <a:pt x="11020776" y="1089158"/>
                  <a:pt x="11040872" y="1287424"/>
                </a:cubicBezTo>
                <a:cubicBezTo>
                  <a:pt x="11060968" y="1485690"/>
                  <a:pt x="11051926" y="1673788"/>
                  <a:pt x="11040872" y="1799035"/>
                </a:cubicBezTo>
                <a:cubicBezTo>
                  <a:pt x="11029818" y="1924282"/>
                  <a:pt x="11054623" y="2135970"/>
                  <a:pt x="11040872" y="2355978"/>
                </a:cubicBezTo>
                <a:cubicBezTo>
                  <a:pt x="11027121" y="2575986"/>
                  <a:pt x="11013030" y="2749477"/>
                  <a:pt x="11040872" y="3094253"/>
                </a:cubicBezTo>
                <a:cubicBezTo>
                  <a:pt x="11068714" y="3439030"/>
                  <a:pt x="11029506" y="3525085"/>
                  <a:pt x="11040872" y="3741862"/>
                </a:cubicBezTo>
                <a:cubicBezTo>
                  <a:pt x="11052238" y="3958639"/>
                  <a:pt x="11021397" y="4116679"/>
                  <a:pt x="11040872" y="4298805"/>
                </a:cubicBezTo>
                <a:cubicBezTo>
                  <a:pt x="11060347" y="4480931"/>
                  <a:pt x="11022539" y="4900124"/>
                  <a:pt x="11040872" y="5127745"/>
                </a:cubicBezTo>
                <a:cubicBezTo>
                  <a:pt x="10974688" y="5452322"/>
                  <a:pt x="10793932" y="5738773"/>
                  <a:pt x="10446390" y="5722227"/>
                </a:cubicBezTo>
                <a:cubicBezTo>
                  <a:pt x="10272062" y="5749271"/>
                  <a:pt x="10063650" y="5719054"/>
                  <a:pt x="9789596" y="5722227"/>
                </a:cubicBezTo>
                <a:cubicBezTo>
                  <a:pt x="9515542" y="5725400"/>
                  <a:pt x="9521222" y="5705365"/>
                  <a:pt x="9329840" y="5722227"/>
                </a:cubicBezTo>
                <a:cubicBezTo>
                  <a:pt x="9138458" y="5739089"/>
                  <a:pt x="8905417" y="5705714"/>
                  <a:pt x="8574527" y="5722227"/>
                </a:cubicBezTo>
                <a:cubicBezTo>
                  <a:pt x="8243637" y="5738740"/>
                  <a:pt x="8277624" y="5741955"/>
                  <a:pt x="8114772" y="5722227"/>
                </a:cubicBezTo>
                <a:cubicBezTo>
                  <a:pt x="7951921" y="5702499"/>
                  <a:pt x="7640420" y="5738357"/>
                  <a:pt x="7359459" y="5722227"/>
                </a:cubicBezTo>
                <a:cubicBezTo>
                  <a:pt x="7078498" y="5706097"/>
                  <a:pt x="7122500" y="5736206"/>
                  <a:pt x="6998222" y="5722227"/>
                </a:cubicBezTo>
                <a:cubicBezTo>
                  <a:pt x="6873944" y="5708248"/>
                  <a:pt x="6584762" y="5737766"/>
                  <a:pt x="6242909" y="5722227"/>
                </a:cubicBezTo>
                <a:cubicBezTo>
                  <a:pt x="5901056" y="5706688"/>
                  <a:pt x="5911118" y="5710812"/>
                  <a:pt x="5783154" y="5722227"/>
                </a:cubicBezTo>
                <a:cubicBezTo>
                  <a:pt x="5655191" y="5733642"/>
                  <a:pt x="5585023" y="5732166"/>
                  <a:pt x="5421917" y="5722227"/>
                </a:cubicBezTo>
                <a:cubicBezTo>
                  <a:pt x="5258811" y="5712288"/>
                  <a:pt x="5178725" y="5705468"/>
                  <a:pt x="4962161" y="5722227"/>
                </a:cubicBezTo>
                <a:cubicBezTo>
                  <a:pt x="4745597" y="5738986"/>
                  <a:pt x="4430318" y="5744224"/>
                  <a:pt x="4206848" y="5722227"/>
                </a:cubicBezTo>
                <a:cubicBezTo>
                  <a:pt x="3983378" y="5700230"/>
                  <a:pt x="3911697" y="5735058"/>
                  <a:pt x="3747093" y="5722227"/>
                </a:cubicBezTo>
                <a:cubicBezTo>
                  <a:pt x="3582489" y="5709396"/>
                  <a:pt x="3545682" y="5704593"/>
                  <a:pt x="3385856" y="5722227"/>
                </a:cubicBezTo>
                <a:cubicBezTo>
                  <a:pt x="3226030" y="5739861"/>
                  <a:pt x="3029507" y="5730116"/>
                  <a:pt x="2926100" y="5722227"/>
                </a:cubicBezTo>
                <a:cubicBezTo>
                  <a:pt x="2822693" y="5714338"/>
                  <a:pt x="2554822" y="5699610"/>
                  <a:pt x="2367825" y="5722227"/>
                </a:cubicBezTo>
                <a:cubicBezTo>
                  <a:pt x="2180829" y="5744844"/>
                  <a:pt x="2002855" y="5738254"/>
                  <a:pt x="1711032" y="5722227"/>
                </a:cubicBezTo>
                <a:cubicBezTo>
                  <a:pt x="1419209" y="5706200"/>
                  <a:pt x="1407274" y="5738383"/>
                  <a:pt x="1251276" y="5722227"/>
                </a:cubicBezTo>
                <a:cubicBezTo>
                  <a:pt x="1095278" y="5706071"/>
                  <a:pt x="872658" y="5717760"/>
                  <a:pt x="594482" y="5722227"/>
                </a:cubicBezTo>
                <a:cubicBezTo>
                  <a:pt x="253293" y="5699246"/>
                  <a:pt x="-22323" y="5466443"/>
                  <a:pt x="0" y="5127745"/>
                </a:cubicBezTo>
                <a:cubicBezTo>
                  <a:pt x="-23138" y="4892853"/>
                  <a:pt x="-21399" y="4758867"/>
                  <a:pt x="0" y="4616134"/>
                </a:cubicBezTo>
                <a:cubicBezTo>
                  <a:pt x="21399" y="4473401"/>
                  <a:pt x="-2392" y="4140718"/>
                  <a:pt x="0" y="4013858"/>
                </a:cubicBezTo>
                <a:cubicBezTo>
                  <a:pt x="2392" y="3886998"/>
                  <a:pt x="-9073" y="3524231"/>
                  <a:pt x="0" y="3320916"/>
                </a:cubicBezTo>
                <a:cubicBezTo>
                  <a:pt x="9073" y="3117601"/>
                  <a:pt x="-20614" y="2922972"/>
                  <a:pt x="0" y="2763972"/>
                </a:cubicBezTo>
                <a:cubicBezTo>
                  <a:pt x="20614" y="2604972"/>
                  <a:pt x="5751" y="2418545"/>
                  <a:pt x="0" y="2116363"/>
                </a:cubicBezTo>
                <a:cubicBezTo>
                  <a:pt x="-5751" y="1814181"/>
                  <a:pt x="-23336" y="1771268"/>
                  <a:pt x="0" y="1604752"/>
                </a:cubicBezTo>
                <a:cubicBezTo>
                  <a:pt x="23336" y="1438236"/>
                  <a:pt x="-35446" y="1063211"/>
                  <a:pt x="0" y="594482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038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EB377-D63E-4F1D-A0B3-1BF72F16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19D1-A750-4802-BF0F-D2634BA7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Six variables: Trial, unique fish number, period, treatment level, treatment side, &amp; absolute distance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9 trials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2 periods (acclimation &amp; treatment)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3 treatment levels (low, medium, &amp; high)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2 treatment sides (east &amp; west)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D344-4849-4DD9-B044-797446F0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4E000-EADA-456D-BD59-9164AAAB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CB68C7E-A890-4F23-AA99-B7E3460F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05831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42FC0-7B4C-4B5D-8E4B-32006E33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92CE097-C0BF-410C-A302-CC113A7B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99E9-F315-4C06-838E-7E076F5E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539E03-CB3F-45B2-8007-5DF34EE67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16" y="239775"/>
            <a:ext cx="6746965" cy="64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52BE20-D709-435F-89BC-D5551E3A93FF}"/>
              </a:ext>
            </a:extLst>
          </p:cNvPr>
          <p:cNvSpPr txBox="1">
            <a:spLocks/>
          </p:cNvSpPr>
          <p:nvPr/>
        </p:nvSpPr>
        <p:spPr>
          <a:xfrm>
            <a:off x="2866474" y="6356349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125616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C0FF-1495-4E15-A9F4-56074357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E3F48-DE57-424C-8A62-C1A6B7502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Pooled Model (lm)</a:t>
            </a:r>
          </a:p>
          <a:p>
            <a:pPr lvl="1"/>
            <a:r>
              <a:rPr lang="en-US" dirty="0"/>
              <a:t>Fixed predictors: Period, level, &amp; treatment side</a:t>
            </a:r>
          </a:p>
          <a:p>
            <a:pPr lvl="1"/>
            <a:r>
              <a:rPr lang="en-US" dirty="0"/>
              <a:t>Response: Pooled absolute distance</a:t>
            </a:r>
          </a:p>
          <a:p>
            <a:pPr lvl="2"/>
            <a:r>
              <a:rPr lang="en-US" dirty="0"/>
              <a:t>One response per tank</a:t>
            </a:r>
          </a:p>
          <a:p>
            <a:r>
              <a:rPr lang="en-US" dirty="0"/>
              <a:t>Fixed Model (lm)</a:t>
            </a:r>
          </a:p>
          <a:p>
            <a:pPr lvl="1"/>
            <a:r>
              <a:rPr lang="en-US" dirty="0"/>
              <a:t>Fixed predictors: Period, level, period:level, &amp; trial nested in level</a:t>
            </a:r>
          </a:p>
          <a:p>
            <a:pPr lvl="1"/>
            <a:r>
              <a:rPr lang="en-US" dirty="0"/>
              <a:t>Response: Original absolute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EC8C2-B747-4046-9D3D-8B6675BBE2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Maximum Likelihood (ML) Model (lme)</a:t>
            </a:r>
          </a:p>
          <a:p>
            <a:pPr lvl="1"/>
            <a:r>
              <a:rPr lang="en-US" dirty="0"/>
              <a:t>Fixed predictors: Period, level, treatment side, &amp; period:level</a:t>
            </a:r>
          </a:p>
          <a:p>
            <a:pPr lvl="1"/>
            <a:r>
              <a:rPr lang="en-US" dirty="0"/>
              <a:t>Random predictors: Unique fish number nested in trial</a:t>
            </a:r>
          </a:p>
          <a:p>
            <a:pPr lvl="1"/>
            <a:r>
              <a:rPr lang="en-US" dirty="0"/>
              <a:t>Response: Original absolute distance</a:t>
            </a:r>
          </a:p>
          <a:p>
            <a:r>
              <a:rPr lang="en-US" dirty="0"/>
              <a:t>Restricted Maximum Likelihood (REML) Model (lme)</a:t>
            </a:r>
          </a:p>
          <a:p>
            <a:pPr lvl="1"/>
            <a:r>
              <a:rPr lang="en-US" dirty="0"/>
              <a:t>Fixed predictors: Period, level, treatment side, &amp; period:level</a:t>
            </a:r>
          </a:p>
          <a:p>
            <a:pPr lvl="1"/>
            <a:r>
              <a:rPr lang="en-US" dirty="0"/>
              <a:t>Random predictors: Unique fish number nested in trial</a:t>
            </a:r>
          </a:p>
          <a:p>
            <a:pPr lvl="1"/>
            <a:r>
              <a:rPr lang="en-US" dirty="0"/>
              <a:t>Response: Original absolute distance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4DE81-2D01-4EAF-974C-B721B89E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84A1F-27C5-49AC-A394-9A7E35CB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51D474-871C-4FE0-BDC2-1668CBB4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6834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1CDB7A-F553-45DF-8965-3108BE16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Distance Graphics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0C048D-703D-48BC-BB6A-5452AFFC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03" y="4562856"/>
            <a:ext cx="7300525" cy="19119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East side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Higher variation in the high treatment level during the acclimation period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Higher variation in the medium treatment level during the treatment period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West Side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 variation during the acclimation period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Higher variation in the medium treatment level during the treatment period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E7936-DF19-42E6-9285-9EEFF20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071" y="635508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DBD26E6-FC97-4E5B-B60E-C0F776E2CE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705" y="239856"/>
            <a:ext cx="5137271" cy="3502461"/>
          </a:xfrm>
          <a:prstGeom prst="rect">
            <a:avLst/>
          </a:prstGeom>
          <a:noFill/>
        </p:spPr>
      </p:pic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362620B9-6595-4A0A-881B-A834A9E7B0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59" y="311292"/>
            <a:ext cx="5786817" cy="350246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A3F22B-F809-4354-9C77-A9DA048B8A27}"/>
              </a:ext>
            </a:extLst>
          </p:cNvPr>
          <p:cNvSpPr/>
          <p:nvPr/>
        </p:nvSpPr>
        <p:spPr>
          <a:xfrm>
            <a:off x="788276" y="592783"/>
            <a:ext cx="2036906" cy="136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3C9B7E-768A-4538-96AA-67DA42FCE6AD}"/>
              </a:ext>
            </a:extLst>
          </p:cNvPr>
          <p:cNvSpPr/>
          <p:nvPr/>
        </p:nvSpPr>
        <p:spPr>
          <a:xfrm>
            <a:off x="6930522" y="500398"/>
            <a:ext cx="1809882" cy="1391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E0AC11-C38E-4CC4-A8FD-A3B40EE3A1D0}"/>
              </a:ext>
            </a:extLst>
          </p:cNvPr>
          <p:cNvSpPr/>
          <p:nvPr/>
        </p:nvSpPr>
        <p:spPr>
          <a:xfrm>
            <a:off x="2875105" y="592783"/>
            <a:ext cx="2036906" cy="136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016F9-A96E-44B3-BBD1-6603AC84EBD2}"/>
              </a:ext>
            </a:extLst>
          </p:cNvPr>
          <p:cNvSpPr/>
          <p:nvPr/>
        </p:nvSpPr>
        <p:spPr>
          <a:xfrm>
            <a:off x="8824589" y="500398"/>
            <a:ext cx="1809882" cy="1391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2113F0-85E4-413A-9484-DBDF52934740}"/>
              </a:ext>
            </a:extLst>
          </p:cNvPr>
          <p:cNvSpPr/>
          <p:nvPr/>
        </p:nvSpPr>
        <p:spPr>
          <a:xfrm>
            <a:off x="800836" y="2030599"/>
            <a:ext cx="2036906" cy="1380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97E29-AFE1-4BD8-BF65-05CA43BAED7E}"/>
              </a:ext>
            </a:extLst>
          </p:cNvPr>
          <p:cNvSpPr/>
          <p:nvPr/>
        </p:nvSpPr>
        <p:spPr>
          <a:xfrm>
            <a:off x="6930522" y="1970470"/>
            <a:ext cx="1809882" cy="1391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8C3E22-2B6B-4AEE-8B94-9ECCCE8EA396}"/>
              </a:ext>
            </a:extLst>
          </p:cNvPr>
          <p:cNvSpPr/>
          <p:nvPr/>
        </p:nvSpPr>
        <p:spPr>
          <a:xfrm>
            <a:off x="2900855" y="2030599"/>
            <a:ext cx="2011156" cy="1380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59E86D-BE05-42EA-92C1-99C39789AC06}"/>
              </a:ext>
            </a:extLst>
          </p:cNvPr>
          <p:cNvSpPr/>
          <p:nvPr/>
        </p:nvSpPr>
        <p:spPr>
          <a:xfrm>
            <a:off x="8815130" y="1977216"/>
            <a:ext cx="1809882" cy="1391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4">
            <a:extLst>
              <a:ext uri="{FF2B5EF4-FFF2-40B4-BE49-F238E27FC236}">
                <a16:creationId xmlns:a16="http://schemas.microsoft.com/office/drawing/2014/main" id="{694C484B-F9BF-405B-8D27-D4817126CE6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4/20/2021</a:t>
            </a:r>
          </a:p>
        </p:txBody>
      </p:sp>
    </p:spTree>
    <p:extLst>
      <p:ext uri="{BB962C8B-B14F-4D97-AF65-F5344CB8AC3E}">
        <p14:creationId xmlns:p14="http://schemas.microsoft.com/office/powerpoint/2010/main" val="13068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6936E-FC96-4459-B2EB-CAABAB9F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4800" dirty="0"/>
              <a:t>Descriptive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067F-E826-4CB9-9FA5-62FA8144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Large spread during the acclimation period</a:t>
            </a:r>
          </a:p>
          <a:p>
            <a:r>
              <a:rPr lang="en-US" sz="2400" dirty="0"/>
              <a:t>More crossings during the acclimation period</a:t>
            </a:r>
          </a:p>
          <a:p>
            <a:r>
              <a:rPr lang="en-US" sz="2400" dirty="0"/>
              <a:t>Species echo one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BE54-C9F4-42B7-8CE9-01D7CC58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C317-385A-43CD-8F25-09257C7C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DB6DD7B-24FB-4ACE-B1EE-D8DBE221AF48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07E6CC-1938-4FFC-BAEB-EA8445E9CD2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5" y="2476779"/>
            <a:ext cx="6259949" cy="327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7AB542AE-8670-4122-92D8-C229FAC1D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59" y="2447305"/>
            <a:ext cx="4684927" cy="33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1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90004-909D-471D-A102-61314D91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9600">
                <a:solidFill>
                  <a:schemeClr val="accent1"/>
                </a:solidFill>
              </a:rPr>
              <a:t>Bighead Carp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80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04EA-FA06-4B52-9420-3271F7C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71693-9ED7-4341-97DB-13DF8AEE0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59010"/>
            <a:ext cx="10689771" cy="922334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Significant differences in estimated absolute distance for treatment levels during treatment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significant differences for fixed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6697-3B7F-41DC-99E5-57EF69E0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5706-0AA2-4758-BE62-87FCCC9A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A7A442-BA02-4382-B91C-50A6D631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6EF8AA-E4F4-4281-AA26-1B0C6C49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767028"/>
              </p:ext>
            </p:extLst>
          </p:nvPr>
        </p:nvGraphicFramePr>
        <p:xfrm>
          <a:off x="838199" y="1971107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8200704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531697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48770636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737490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7964920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1023341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5942157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45456009"/>
                    </a:ext>
                  </a:extLst>
                </a:gridCol>
              </a:tblGrid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Trtside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Medium: Period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High: </a:t>
                      </a:r>
                    </a:p>
                    <a:p>
                      <a:pPr algn="ctr"/>
                      <a:r>
                        <a:rPr lang="en-US" dirty="0"/>
                        <a:t>Period 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58704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0.0049*</a:t>
                      </a:r>
                    </a:p>
                    <a:p>
                      <a:pPr algn="ctr"/>
                      <a:r>
                        <a:rPr lang="en-US" dirty="0"/>
                        <a:t>(0.1217, 0.4021)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  <a:p>
                      <a:pPr algn="ctr"/>
                      <a:r>
                        <a:rPr lang="en-US" dirty="0"/>
                        <a:t>(-0.0303, 0.1817)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0.4690</a:t>
                      </a:r>
                    </a:p>
                    <a:p>
                      <a:pPr algn="ctr"/>
                      <a:r>
                        <a:rPr lang="en-US" dirty="0"/>
                        <a:t>(-0.2395, 0.1276)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0.6894</a:t>
                      </a:r>
                    </a:p>
                    <a:p>
                      <a:pPr algn="ctr"/>
                      <a:r>
                        <a:rPr lang="en-US" dirty="0"/>
                        <a:t>(-0.1533, 0.2138)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0.7928</a:t>
                      </a:r>
                    </a:p>
                    <a:p>
                      <a:pPr algn="ctr"/>
                      <a:r>
                        <a:rPr lang="en-US" dirty="0"/>
                        <a:t>(-0.1638, 0.2033)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0.3651</a:t>
                      </a:r>
                    </a:p>
                    <a:p>
                      <a:pPr algn="ctr"/>
                      <a:r>
                        <a:rPr lang="en-US" dirty="0"/>
                        <a:t>(-0.1590, 0.3601)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0.2383</a:t>
                      </a:r>
                    </a:p>
                    <a:p>
                      <a:pPr algn="ctr"/>
                      <a:r>
                        <a:rPr lang="en-US" dirty="0"/>
                        <a:t>(-0.3948, 0.1244)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93218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(0.4413, 0.5279)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(-0.2501, -0.1283)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(-0.2505, -0.1280)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0.9438</a:t>
                      </a:r>
                    </a:p>
                    <a:p>
                      <a:pPr algn="ctr"/>
                      <a:r>
                        <a:rPr lang="en-US" dirty="0"/>
                        <a:t>(-0.0460, 0.0428)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0.0115*</a:t>
                      </a:r>
                    </a:p>
                    <a:p>
                      <a:pPr algn="ctr"/>
                      <a:r>
                        <a:rPr lang="en-US" dirty="0"/>
                        <a:t>(0.0185, 0.1420)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0.0001**</a:t>
                      </a:r>
                    </a:p>
                    <a:p>
                      <a:pPr algn="ctr"/>
                      <a:r>
                        <a:rPr lang="en-US" dirty="0"/>
                        <a:t>(-0.1936, -0.0680)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31864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(0.1618, 0.3743)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0.2244</a:t>
                      </a:r>
                    </a:p>
                    <a:p>
                      <a:pPr algn="ctr"/>
                      <a:r>
                        <a:rPr lang="en-US" dirty="0"/>
                        <a:t>(-0.0549, 0.1960)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0.5249</a:t>
                      </a:r>
                    </a:p>
                    <a:p>
                      <a:pPr algn="ctr"/>
                      <a:r>
                        <a:rPr lang="en-US" dirty="0"/>
                        <a:t>(-0.1917, 0.1085)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0.5654</a:t>
                      </a:r>
                    </a:p>
                    <a:p>
                      <a:pPr algn="ctr"/>
                      <a:r>
                        <a:rPr lang="en-US" dirty="0"/>
                        <a:t>(-0.1129, 0.1880)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0.9452</a:t>
                      </a:r>
                    </a:p>
                    <a:p>
                      <a:pPr algn="ctr"/>
                      <a:r>
                        <a:rPr lang="en-US" dirty="0"/>
                        <a:t>(-0.0457, 0.0426)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0.0154*</a:t>
                      </a:r>
                    </a:p>
                    <a:p>
                      <a:pPr algn="ctr"/>
                      <a:r>
                        <a:rPr lang="en-US" dirty="0"/>
                        <a:t>(0.0189, 0.1417)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0.0002**</a:t>
                      </a:r>
                    </a:p>
                    <a:p>
                      <a:pPr algn="ctr"/>
                      <a:r>
                        <a:rPr lang="en-US" dirty="0"/>
                        <a:t>(-0.1932, -0.0683)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064977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0.0005**</a:t>
                      </a:r>
                    </a:p>
                    <a:p>
                      <a:pPr algn="ctr"/>
                      <a:r>
                        <a:rPr lang="en-US" dirty="0"/>
                        <a:t>(0.1262, 0.4094)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0.3325</a:t>
                      </a:r>
                    </a:p>
                    <a:p>
                      <a:pPr algn="ctr"/>
                      <a:r>
                        <a:rPr lang="en-US" dirty="0"/>
                        <a:t>(-0.0983, 0.2391)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0.6168</a:t>
                      </a:r>
                    </a:p>
                    <a:p>
                      <a:pPr algn="ctr"/>
                      <a:r>
                        <a:rPr lang="en-US" dirty="0"/>
                        <a:t>(-0.2401, 0.1576)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0.6452</a:t>
                      </a:r>
                    </a:p>
                    <a:p>
                      <a:pPr algn="ctr"/>
                      <a:r>
                        <a:rPr lang="en-US" dirty="0"/>
                        <a:t>(-0.1613, 0.2371)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0.9439</a:t>
                      </a:r>
                    </a:p>
                    <a:p>
                      <a:pPr algn="ctr"/>
                      <a:r>
                        <a:rPr lang="en-US" dirty="0"/>
                        <a:t>(-0.0466, 0.0435)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0.0133*</a:t>
                      </a:r>
                    </a:p>
                    <a:p>
                      <a:pPr algn="ctr"/>
                      <a:r>
                        <a:rPr lang="en-US" dirty="0"/>
                        <a:t>(0.0176, 0.1429)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0.0002**</a:t>
                      </a:r>
                    </a:p>
                    <a:p>
                      <a:pPr algn="ctr"/>
                      <a:r>
                        <a:rPr lang="en-US" dirty="0"/>
                        <a:t>(-0.1945, -0.0671)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9225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27BD43-CBDF-4360-A672-C29216360E93}"/>
              </a:ext>
            </a:extLst>
          </p:cNvPr>
          <p:cNvSpPr/>
          <p:nvPr/>
        </p:nvSpPr>
        <p:spPr>
          <a:xfrm>
            <a:off x="8722581" y="3228230"/>
            <a:ext cx="2631218" cy="1943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EADDF-587C-49FF-8E87-6CCED3EFA1B1}"/>
              </a:ext>
            </a:extLst>
          </p:cNvPr>
          <p:cNvSpPr/>
          <p:nvPr/>
        </p:nvSpPr>
        <p:spPr>
          <a:xfrm>
            <a:off x="838198" y="3228230"/>
            <a:ext cx="10515599" cy="667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9994-D272-46D9-9CCF-4399EAD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980" y="353142"/>
            <a:ext cx="3296443" cy="106092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Comparisons</a:t>
            </a:r>
          </a:p>
        </p:txBody>
      </p:sp>
      <p:sp>
        <p:nvSpPr>
          <p:cNvPr id="17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B0EB-881F-45E2-AF91-7910A242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3803" y="1657858"/>
            <a:ext cx="3614798" cy="4698491"/>
          </a:xfrm>
        </p:spPr>
        <p:txBody>
          <a:bodyPr>
            <a:normAutofit/>
          </a:bodyPr>
          <a:lstStyle/>
          <a:p>
            <a:r>
              <a:rPr lang="en-US" dirty="0"/>
              <a:t>More significant differences for fixed model </a:t>
            </a:r>
          </a:p>
          <a:p>
            <a:pPr lvl="1"/>
            <a:r>
              <a:rPr lang="en-US" sz="2600" dirty="0"/>
              <a:t>Incorrect denominator degrees of freedom</a:t>
            </a:r>
          </a:p>
          <a:p>
            <a:r>
              <a:rPr lang="en-US" dirty="0"/>
              <a:t>Different conclusions for the pooled model</a:t>
            </a:r>
          </a:p>
          <a:p>
            <a:pPr lvl="1"/>
            <a:r>
              <a:rPr lang="en-US" sz="2600" dirty="0"/>
              <a:t>Repeated measures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62D6-49B7-4FE0-900E-B028FD3D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F180-A75D-42D6-BF79-08410102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034" y="6356349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/>
              <a:pPr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2B979-C4BA-4DF6-9670-6C585428ACE2}"/>
              </a:ext>
            </a:extLst>
          </p:cNvPr>
          <p:cNvSpPr txBox="1"/>
          <p:nvPr/>
        </p:nvSpPr>
        <p:spPr>
          <a:xfrm>
            <a:off x="491973" y="2224778"/>
            <a:ext cx="495579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54F4E-374F-48AC-91F8-60F9BEB7C1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04" y="2531399"/>
            <a:ext cx="3778043" cy="3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B3F2A-30B0-4EDE-B380-9BD5C4472B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" t="3189" r="1199" b="59893"/>
          <a:stretch/>
        </p:blipFill>
        <p:spPr bwMode="auto">
          <a:xfrm>
            <a:off x="599449" y="596933"/>
            <a:ext cx="6234554" cy="1542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B7D81-4018-456F-B471-80152DF79F65}"/>
              </a:ext>
            </a:extLst>
          </p:cNvPr>
          <p:cNvSpPr/>
          <p:nvPr/>
        </p:nvSpPr>
        <p:spPr>
          <a:xfrm>
            <a:off x="4220817" y="1219200"/>
            <a:ext cx="477079" cy="29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02DAE-5D92-4554-BAC9-06741AA6F9C2}"/>
              </a:ext>
            </a:extLst>
          </p:cNvPr>
          <p:cNvSpPr/>
          <p:nvPr/>
        </p:nvSpPr>
        <p:spPr>
          <a:xfrm>
            <a:off x="4220817" y="921026"/>
            <a:ext cx="477079" cy="29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90004-909D-471D-A102-61314D91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9600" dirty="0">
                <a:solidFill>
                  <a:schemeClr val="accent1"/>
                </a:solidFill>
              </a:rPr>
              <a:t>Grass Carp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40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04EA-FA06-4B52-9420-3271F7C5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71693-9ED7-4341-97DB-13DF8AEE0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43278"/>
            <a:ext cx="10689771" cy="83806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Significant differences in estimated absolute distance for treatment levels during treatment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significant differences for fixed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96697-3B7F-41DC-99E5-57EF69E0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5706-0AA2-4758-BE62-87FCCC9A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A7A442-BA02-4382-B91C-50A6D631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6EF8AA-E4F4-4281-AA26-1B0C6C494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78359"/>
              </p:ext>
            </p:extLst>
          </p:nvPr>
        </p:nvGraphicFramePr>
        <p:xfrm>
          <a:off x="838199" y="1967872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82007045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531697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48770636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737490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7964920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10233418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5942157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45456009"/>
                    </a:ext>
                  </a:extLst>
                </a:gridCol>
              </a:tblGrid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Trtside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Medium: Period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High: </a:t>
                      </a:r>
                    </a:p>
                    <a:p>
                      <a:pPr algn="ctr"/>
                      <a:r>
                        <a:rPr lang="en-US" dirty="0"/>
                        <a:t>Period 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58704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0.0080*</a:t>
                      </a:r>
                    </a:p>
                    <a:p>
                      <a:pPr algn="ctr"/>
                      <a:r>
                        <a:rPr lang="en-US" dirty="0"/>
                        <a:t>(0.1053, 0.4244)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0.2212</a:t>
                      </a:r>
                    </a:p>
                    <a:p>
                      <a:pPr algn="ctr"/>
                      <a:r>
                        <a:rPr lang="en-US" dirty="0"/>
                        <a:t>(-0.550, 0.1862)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0.4496</a:t>
                      </a:r>
                    </a:p>
                    <a:p>
                      <a:pPr algn="ctr"/>
                      <a:r>
                        <a:rPr lang="en-US" dirty="0"/>
                        <a:t>(-0.2755, 0.1423)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0.6534</a:t>
                      </a:r>
                    </a:p>
                    <a:p>
                      <a:pPr algn="ctr"/>
                      <a:r>
                        <a:rPr lang="en-US" dirty="0"/>
                        <a:t>(-0.1701, 0.2477)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0.8728</a:t>
                      </a:r>
                    </a:p>
                    <a:p>
                      <a:pPr algn="ctr"/>
                      <a:r>
                        <a:rPr lang="en-US" dirty="0"/>
                        <a:t>(-0.2226, 0.1952)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0.2588</a:t>
                      </a:r>
                    </a:p>
                    <a:p>
                      <a:pPr algn="ctr"/>
                      <a:r>
                        <a:rPr lang="en-US" dirty="0"/>
                        <a:t>(-0.1490, 0.4418)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0.4466</a:t>
                      </a:r>
                    </a:p>
                    <a:p>
                      <a:pPr algn="ctr"/>
                      <a:r>
                        <a:rPr lang="en-US" dirty="0"/>
                        <a:t>(-0.3903, 0.2005)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293218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(0.4574, 0.5581)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(-0.3020, -0.1598)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(-0.2760, -0.1324)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0.0569</a:t>
                      </a:r>
                    </a:p>
                    <a:p>
                      <a:pPr algn="ctr"/>
                      <a:r>
                        <a:rPr lang="en-US" dirty="0"/>
                        <a:t>(-0.0991, 0.0015)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0.0002**</a:t>
                      </a:r>
                    </a:p>
                    <a:p>
                      <a:pPr algn="ctr"/>
                      <a:r>
                        <a:rPr lang="en-US" dirty="0"/>
                        <a:t>(0.0678, 0.2100)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0.0463*</a:t>
                      </a:r>
                    </a:p>
                    <a:p>
                      <a:pPr algn="ctr"/>
                      <a:r>
                        <a:rPr lang="en-US" dirty="0"/>
                        <a:t>(-0.1488, -0.0013)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31864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&lt;0.0001**</a:t>
                      </a:r>
                    </a:p>
                    <a:p>
                      <a:pPr algn="ctr"/>
                      <a:r>
                        <a:rPr lang="en-US" dirty="0"/>
                        <a:t>(0.1717, 0.3975)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0.2789</a:t>
                      </a:r>
                    </a:p>
                    <a:p>
                      <a:pPr algn="ctr"/>
                      <a:r>
                        <a:rPr lang="en-US" dirty="0"/>
                        <a:t>(-0.0674, 0.1985)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0.3305</a:t>
                      </a:r>
                    </a:p>
                    <a:p>
                      <a:pPr algn="ctr"/>
                      <a:r>
                        <a:rPr lang="en-US" dirty="0"/>
                        <a:t>(-0.2297, 0.0899)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0.6747</a:t>
                      </a:r>
                    </a:p>
                    <a:p>
                      <a:pPr algn="ctr"/>
                      <a:r>
                        <a:rPr lang="en-US" dirty="0"/>
                        <a:t>(-0.1317, 0.1899)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0.0658</a:t>
                      </a:r>
                    </a:p>
                    <a:p>
                      <a:pPr algn="ctr"/>
                      <a:r>
                        <a:rPr lang="en-US" dirty="0"/>
                        <a:t>(-0.0988, 0.0012)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0.0005**</a:t>
                      </a:r>
                    </a:p>
                    <a:p>
                      <a:pPr algn="ctr"/>
                      <a:r>
                        <a:rPr lang="en-US" dirty="0"/>
                        <a:t>(0.0682, 0.2095)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0.0544</a:t>
                      </a:r>
                    </a:p>
                    <a:p>
                      <a:pPr algn="ctr"/>
                      <a:r>
                        <a:rPr lang="en-US" dirty="0"/>
                        <a:t>(-0.1484, -0.0017)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064977"/>
                  </a:ext>
                </a:extLst>
              </a:tr>
              <a:tr h="445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0.0004**</a:t>
                      </a:r>
                    </a:p>
                    <a:p>
                      <a:pPr algn="ctr"/>
                      <a:r>
                        <a:rPr lang="en-US" dirty="0"/>
                        <a:t>(0.1348, 0.4334)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0.3878</a:t>
                      </a:r>
                    </a:p>
                    <a:p>
                      <a:pPr algn="ctr"/>
                      <a:r>
                        <a:rPr lang="en-US" dirty="0"/>
                        <a:t>(-0.1126, 0.2437)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0.4327</a:t>
                      </a:r>
                    </a:p>
                    <a:p>
                      <a:pPr algn="ctr"/>
                      <a:r>
                        <a:rPr lang="en-US" dirty="0"/>
                        <a:t>(-0.2805, 0.1407)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0.7380</a:t>
                      </a:r>
                    </a:p>
                    <a:p>
                      <a:pPr algn="ctr"/>
                      <a:r>
                        <a:rPr lang="en-US" dirty="0"/>
                        <a:t>(-0.1823, 0.2405)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0.0602</a:t>
                      </a:r>
                    </a:p>
                    <a:p>
                      <a:pPr algn="ctr"/>
                      <a:r>
                        <a:rPr lang="en-US" dirty="0"/>
                        <a:t>(-0.0998, 0.0022)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0.0004**</a:t>
                      </a:r>
                    </a:p>
                    <a:p>
                      <a:pPr algn="ctr"/>
                      <a:r>
                        <a:rPr lang="en-US" dirty="0"/>
                        <a:t>(0.0668, 0.2110)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0.0494*</a:t>
                      </a:r>
                    </a:p>
                    <a:p>
                      <a:pPr algn="ctr"/>
                      <a:r>
                        <a:rPr lang="en-US" dirty="0"/>
                        <a:t>(-0.1498, -0.0002)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9225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D3AC945-C611-49AC-99DC-82B3938BC368}"/>
              </a:ext>
            </a:extLst>
          </p:cNvPr>
          <p:cNvSpPr/>
          <p:nvPr/>
        </p:nvSpPr>
        <p:spPr>
          <a:xfrm>
            <a:off x="8722581" y="3228230"/>
            <a:ext cx="1313696" cy="1943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5EBBA-5149-4D0D-9C7C-40B93C52B968}"/>
              </a:ext>
            </a:extLst>
          </p:cNvPr>
          <p:cNvSpPr/>
          <p:nvPr/>
        </p:nvSpPr>
        <p:spPr>
          <a:xfrm>
            <a:off x="838198" y="3228230"/>
            <a:ext cx="10515599" cy="667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668B7-EB74-44E6-BEC7-9872B3061D92}"/>
              </a:ext>
            </a:extLst>
          </p:cNvPr>
          <p:cNvSpPr/>
          <p:nvPr/>
        </p:nvSpPr>
        <p:spPr>
          <a:xfrm>
            <a:off x="10040102" y="3224995"/>
            <a:ext cx="1313696" cy="671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AA512-8AE1-44B0-BE84-05C5B5AFABD8}"/>
              </a:ext>
            </a:extLst>
          </p:cNvPr>
          <p:cNvSpPr/>
          <p:nvPr/>
        </p:nvSpPr>
        <p:spPr>
          <a:xfrm>
            <a:off x="10040102" y="4498744"/>
            <a:ext cx="1313696" cy="671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49994-D272-46D9-9CCF-4399EAD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980" y="353142"/>
            <a:ext cx="3296443" cy="106092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Comparisons</a:t>
            </a:r>
          </a:p>
        </p:txBody>
      </p:sp>
      <p:sp>
        <p:nvSpPr>
          <p:cNvPr id="17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B0EB-881F-45E2-AF91-7910A242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3803" y="1657858"/>
            <a:ext cx="3614798" cy="4698491"/>
          </a:xfrm>
        </p:spPr>
        <p:txBody>
          <a:bodyPr>
            <a:normAutofit/>
          </a:bodyPr>
          <a:lstStyle/>
          <a:p>
            <a:r>
              <a:rPr lang="en-US" dirty="0"/>
              <a:t>More significant differences for fixed model </a:t>
            </a:r>
          </a:p>
          <a:p>
            <a:pPr lvl="1"/>
            <a:r>
              <a:rPr lang="en-US" sz="2600" dirty="0"/>
              <a:t>Incorrect denominator degrees of freedom</a:t>
            </a:r>
          </a:p>
          <a:p>
            <a:r>
              <a:rPr lang="en-US" dirty="0"/>
              <a:t>Different conclusions for the pooled model</a:t>
            </a:r>
          </a:p>
          <a:p>
            <a:pPr lvl="1"/>
            <a:r>
              <a:rPr lang="en-US" sz="2600" dirty="0"/>
              <a:t>Repeated measures</a:t>
            </a:r>
          </a:p>
          <a:p>
            <a:r>
              <a:rPr lang="en-US" dirty="0"/>
              <a:t>Different conclusions for variables with borderline significances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62D6-49B7-4FE0-900E-B028FD3D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356350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F180-A75D-42D6-BF79-08410102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034" y="6356349"/>
            <a:ext cx="1005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/>
              <a:pPr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2B979-C4BA-4DF6-9670-6C585428ACE2}"/>
              </a:ext>
            </a:extLst>
          </p:cNvPr>
          <p:cNvSpPr txBox="1"/>
          <p:nvPr/>
        </p:nvSpPr>
        <p:spPr>
          <a:xfrm>
            <a:off x="491973" y="2224778"/>
            <a:ext cx="495579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54F4E-374F-48AC-91F8-60F9BEB7C1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04" y="2531399"/>
            <a:ext cx="3778043" cy="3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643AB7-5FF4-44C7-8498-35BF049DEFC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2685" r="1199" b="59557"/>
          <a:stretch/>
        </p:blipFill>
        <p:spPr bwMode="auto">
          <a:xfrm>
            <a:off x="598621" y="342650"/>
            <a:ext cx="6236208" cy="17288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740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304B-49A1-46B9-954A-121EBAB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22B7-5CA2-4BDD-AD76-F2785502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754"/>
            <a:ext cx="10515600" cy="4223590"/>
          </a:xfrm>
        </p:spPr>
        <p:txBody>
          <a:bodyPr>
            <a:normAutofit/>
          </a:bodyPr>
          <a:lstStyle/>
          <a:p>
            <a:r>
              <a:rPr lang="en-US" dirty="0"/>
              <a:t>Both pooled models found no significant differences</a:t>
            </a:r>
          </a:p>
          <a:p>
            <a:r>
              <a:rPr lang="en-US" dirty="0"/>
              <a:t>Both fixed models found all levels significantly different during both periods</a:t>
            </a:r>
          </a:p>
          <a:p>
            <a:r>
              <a:rPr lang="en-US" dirty="0"/>
              <a:t>Different conclusions for Bighead Carp &amp; Grass Carp maximum likelihood models</a:t>
            </a:r>
          </a:p>
          <a:p>
            <a:pPr lvl="1"/>
            <a:r>
              <a:rPr lang="en-US" dirty="0"/>
              <a:t>Significant difference between low and medium level only for Grass Carp</a:t>
            </a:r>
          </a:p>
          <a:p>
            <a:pPr lvl="1"/>
            <a:r>
              <a:rPr lang="en-US" dirty="0"/>
              <a:t>Larger difference in absolute distance estimate for Grass Carp when moving from level low to medium</a:t>
            </a:r>
          </a:p>
          <a:p>
            <a:r>
              <a:rPr lang="en-US" dirty="0"/>
              <a:t>Both restricted maximum likelihood models found all levels significantly different during the treatment period</a:t>
            </a:r>
          </a:p>
          <a:p>
            <a:pPr lvl="1"/>
            <a:r>
              <a:rPr lang="en-US" dirty="0"/>
              <a:t>Larger difference in absolute distance estimate for Grass Carp when moving from level low to medium</a:t>
            </a:r>
          </a:p>
          <a:p>
            <a:pPr lvl="1"/>
            <a:r>
              <a:rPr lang="en-US" dirty="0"/>
              <a:t>Larger difference in absolute distance estimate for Bighead Carp when moving from level low to high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9476-AA8E-464F-81CE-4E4603FB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36B62-BD62-4E56-8AD3-3F2F6F61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B87C0D-FE32-4EB3-A6CF-0321A3A237BF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7113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2D31-220F-47CC-8142-0CE3C4CB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E87E-6763-4194-99F6-9481DF8A5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Hierarchical designs</a:t>
            </a:r>
          </a:p>
          <a:p>
            <a:pPr lvl="1"/>
            <a:r>
              <a:rPr lang="en-US" dirty="0"/>
              <a:t>Experimental structure where treatment and experimental units are sub-sampled</a:t>
            </a:r>
          </a:p>
          <a:p>
            <a:pPr lvl="2"/>
            <a:r>
              <a:rPr lang="en-US" dirty="0"/>
              <a:t>Nested design</a:t>
            </a:r>
          </a:p>
          <a:p>
            <a:pPr lvl="1"/>
            <a:r>
              <a:rPr lang="en-US" dirty="0"/>
              <a:t>6 tanks with 50 fish in every tank</a:t>
            </a:r>
          </a:p>
          <a:p>
            <a:pPr lvl="2"/>
            <a:r>
              <a:rPr lang="en-US" dirty="0"/>
              <a:t>Random: Tank with fish nested in tank </a:t>
            </a:r>
          </a:p>
          <a:p>
            <a:r>
              <a:rPr lang="en-US" dirty="0"/>
              <a:t>Mixed Effects Models</a:t>
            </a:r>
          </a:p>
          <a:p>
            <a:pPr lvl="1"/>
            <a:r>
              <a:rPr lang="en-US" dirty="0"/>
              <a:t>Models that include fixed and random effect terms</a:t>
            </a:r>
          </a:p>
          <a:p>
            <a:pPr lvl="2"/>
            <a:r>
              <a:rPr lang="en-US" dirty="0"/>
              <a:t>Allows for random effect estimations</a:t>
            </a:r>
          </a:p>
          <a:p>
            <a:pPr lvl="2"/>
            <a:r>
              <a:rPr lang="en-US" dirty="0"/>
              <a:t>Useful for data structures with repeated measures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4C045-C7A1-49B4-9636-1D055CF4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09929B3-D8FA-43C5-A2C6-912E37AF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D8FE-2E65-40B7-B63A-5A9B6F4E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2B5E-60CB-410A-A57C-DBAC6E67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E113-0884-4F54-A46A-AF973FB536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Lower powers when the between subject standard deviation was large</a:t>
            </a:r>
          </a:p>
          <a:p>
            <a:r>
              <a:rPr lang="en-US" dirty="0"/>
              <a:t>Wider confidence intervals</a:t>
            </a:r>
          </a:p>
          <a:p>
            <a:pPr lvl="1"/>
            <a:r>
              <a:rPr lang="en-US" dirty="0"/>
              <a:t>Large between subject standard deviations</a:t>
            </a:r>
          </a:p>
          <a:p>
            <a:pPr lvl="1"/>
            <a:r>
              <a:rPr lang="en-US" dirty="0"/>
              <a:t>Higher numbers of repetitions </a:t>
            </a:r>
          </a:p>
          <a:p>
            <a:pPr lvl="1"/>
            <a:r>
              <a:rPr lang="en-US" dirty="0"/>
              <a:t>Lower numbers of subjects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C2E1C-8D4E-4AFA-993D-A80168282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Similar results from pooled and restricted maximum likelihood models</a:t>
            </a:r>
          </a:p>
          <a:p>
            <a:pPr lvl="1"/>
            <a:r>
              <a:rPr lang="en-US" dirty="0"/>
              <a:t>Regression based numerical methods</a:t>
            </a:r>
          </a:p>
          <a:p>
            <a:pPr lvl="1"/>
            <a:r>
              <a:rPr lang="en-US" dirty="0"/>
              <a:t>Denominator degrees of freedom varied for repeated measures</a:t>
            </a:r>
          </a:p>
          <a:p>
            <a:r>
              <a:rPr lang="en-US" dirty="0"/>
              <a:t>Variables handled inappropriately for fixed model</a:t>
            </a:r>
          </a:p>
          <a:p>
            <a:pPr lvl="1"/>
            <a:r>
              <a:rPr lang="en-US" dirty="0"/>
              <a:t>Increase in significant results</a:t>
            </a:r>
          </a:p>
          <a:p>
            <a:r>
              <a:rPr lang="en-US" dirty="0"/>
              <a:t>Negligible differences between maximum likelihood and restricted maximum likelihood models</a:t>
            </a:r>
          </a:p>
          <a:p>
            <a:pPr lvl="1"/>
            <a:r>
              <a:rPr lang="en-US" dirty="0"/>
              <a:t>Conclusions will differ when near the border of statistical significance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1A623-FFB8-4399-BAF2-C4752453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69A98-B50E-45C8-BCB0-C39C61A7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100701-7731-481A-A2B1-DF0670EFE10D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6950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35CD-A000-49A7-B4B8-1C8CB879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CC3F-2667-4E79-93F5-5F3AB5BA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specification is important</a:t>
            </a:r>
          </a:p>
          <a:p>
            <a:r>
              <a:rPr lang="en-US" dirty="0"/>
              <a:t>Maximum Likelihood Model or Restricted Maximum Likelihood Model</a:t>
            </a:r>
          </a:p>
          <a:p>
            <a:pPr lvl="1"/>
            <a:r>
              <a:rPr lang="en-US" dirty="0"/>
              <a:t>Restricted Maximum Likelihood method for datasets with repeated measures</a:t>
            </a:r>
          </a:p>
          <a:p>
            <a:r>
              <a:rPr lang="en-US" dirty="0"/>
              <a:t>Data structure</a:t>
            </a:r>
          </a:p>
          <a:p>
            <a:pPr lvl="1"/>
            <a:r>
              <a:rPr lang="en-US" dirty="0"/>
              <a:t>Large within subject standard deviation</a:t>
            </a:r>
          </a:p>
          <a:p>
            <a:pPr lvl="1"/>
            <a:r>
              <a:rPr lang="en-US" dirty="0"/>
              <a:t>High number of subjects</a:t>
            </a:r>
          </a:p>
          <a:p>
            <a:pPr lvl="1"/>
            <a:r>
              <a:rPr lang="en-US" dirty="0"/>
              <a:t>Lower number of repetitions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B1327-CB78-4F60-98CA-B4363E89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7655-5A4E-4BEF-BB9A-45242371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93FC92-7D8A-4C84-BBF1-0AA627A5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3946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9230B-3A0B-4238-8003-8A9D41C15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/>
              <a:t>Acknowledgments</a:t>
            </a:r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F9ADD"/>
          </a:solidFill>
          <a:ln w="38100" cap="rnd">
            <a:solidFill>
              <a:srgbClr val="6F9AD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0F967-DB7F-4F3A-973A-7D2B4E87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Committee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Dr. Barbara Bennie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Dr. Richard Erickson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Mr. Aaron Cupp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UWL Mathematics and Statistics Department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Dr. Melissa Bingham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Dr. Robert Allen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Ms. Julie Ahearn</a:t>
            </a:r>
          </a:p>
        </p:txBody>
      </p:sp>
      <p:pic>
        <p:nvPicPr>
          <p:cNvPr id="3074" name="Picture 2" descr="A clock tower in a park&#10;&#10;Description automatically generated with low confidence">
            <a:extLst>
              <a:ext uri="{FF2B5EF4-FFF2-40B4-BE49-F238E27FC236}">
                <a16:creationId xmlns:a16="http://schemas.microsoft.com/office/drawing/2014/main" id="{64BEA2AC-6DF3-4BC4-B502-B0D145AEA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3" r="800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6001F-BF51-40B7-BA9E-0578C71F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9763" y="6356350"/>
            <a:ext cx="3027813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BF9F6"/>
                </a:solidFill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BACA-1A98-4A33-9476-0D1C3EEA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1012" y="6356350"/>
            <a:ext cx="9427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>
                <a:solidFill>
                  <a:srgbClr val="FBF9F6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BF9F6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AABDE76-A1A1-4E4C-A1DB-E05C5580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462" y="6362043"/>
            <a:ext cx="52451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86332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583B7-62AA-4BDD-A5E5-C386C683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C04C2-7B42-4BEB-B0A9-333A9B4C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06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58C6-9153-4B2B-B696-01F8AA59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118" y="6356350"/>
            <a:ext cx="15066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1772BA4-691C-478A-B948-A8016774F228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0266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2213-18BD-4F3E-BE1F-22AFE3E6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Figures</a:t>
            </a:r>
          </a:p>
        </p:txBody>
      </p:sp>
    </p:spTree>
    <p:extLst>
      <p:ext uri="{BB962C8B-B14F-4D97-AF65-F5344CB8AC3E}">
        <p14:creationId xmlns:p14="http://schemas.microsoft.com/office/powerpoint/2010/main" val="1656549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8B97-04A7-4286-BB9C-FD0B4215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3D737-8343-4D84-88A8-09822B4F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2DF8-112D-46DF-82B8-C66A2443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E681CB-1D87-4222-B44B-4951E1E1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543552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FE24-AE6A-41B6-9F8D-5ADD8581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Confidence Interval Widths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3C9FE8"/>
          </a:solidFill>
          <a:ln w="38100" cap="rnd">
            <a:solidFill>
              <a:srgbClr val="3C9FE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E1BC-C849-4C8B-81C7-6F421E8B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882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EB921-CEBB-421D-9A0E-0B3383E2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1460" y="6356350"/>
            <a:ext cx="18274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3FC31C6-8F1A-4611-9543-F365908F98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0692" y="1407685"/>
            <a:ext cx="7796533" cy="4042630"/>
          </a:xfrm>
          <a:prstGeom prst="rect">
            <a:avLst/>
          </a:prstGeom>
          <a:noFill/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D56DBA8-16B9-49CE-BD85-6A4C6A2D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565631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8B97-04A7-4286-BB9C-FD0B4215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Related Effects of Zequanox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3D737-8343-4D84-88A8-09822B4F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2DF8-112D-46DF-82B8-C66A2443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9ABB23-0B8B-4781-ABF4-9808F75A3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Empirical Dataset from U.S. Geological Survey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E681CB-1D87-4222-B44B-4951E1E1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449717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6936E-FC96-4459-B2EB-CAABAB9F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Pooled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067F-E826-4CB9-9FA5-62FA8144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Significant difference between species</a:t>
            </a:r>
          </a:p>
          <a:p>
            <a:pPr lvl="1"/>
            <a:r>
              <a:rPr lang="en-US" sz="2200" dirty="0"/>
              <a:t>Lake Trout had a higher pooled condition factor estimate than Lake Sturgeon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BE54-C9F4-42B7-8CE9-01D7CC58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CF6C-2C65-4CD0-B3F1-78DF75E9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2356" y="5169880"/>
            <a:ext cx="2155767" cy="365125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Note that LST is Lake Sturgeon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C317-385A-43CD-8F25-09257C7C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BD91C98-37CA-4495-9794-53BD77B6EA7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3358" r="1799" b="59389"/>
          <a:stretch/>
        </p:blipFill>
        <p:spPr bwMode="auto">
          <a:xfrm>
            <a:off x="736645" y="2618509"/>
            <a:ext cx="10718709" cy="25513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DB6DD7B-24FB-4ACE-B1EE-D8DBE221AF48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80770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2CF8B-D68B-4CBB-8FFB-D583E4AE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Fixed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FF96-BC80-41EB-A555-D767916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Significant difference between species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Lake Trout had a higher condition factor estimate than Lake Sturgeon</a:t>
            </a:r>
          </a:p>
          <a:p>
            <a:r>
              <a:rPr lang="en-US" sz="2600" dirty="0">
                <a:solidFill>
                  <a:schemeClr val="bg1"/>
                </a:solidFill>
              </a:rPr>
              <a:t>Not all output shown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AC907-C2A5-43C6-9A7F-522A2085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30A6-D384-483E-9F33-A269191D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4925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4D13292-9715-4CC2-950F-284E6832049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3357" r="1499" b="59556"/>
          <a:stretch/>
        </p:blipFill>
        <p:spPr bwMode="auto">
          <a:xfrm>
            <a:off x="1091727" y="2979001"/>
            <a:ext cx="10008543" cy="234558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6EE624E-401D-4A9E-9E7F-A34FA78B1C2F}"/>
              </a:ext>
            </a:extLst>
          </p:cNvPr>
          <p:cNvSpPr txBox="1">
            <a:spLocks/>
          </p:cNvSpPr>
          <p:nvPr/>
        </p:nvSpPr>
        <p:spPr>
          <a:xfrm>
            <a:off x="1204023" y="5304993"/>
            <a:ext cx="21557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Note that LST is Lake Sturgeon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F3FB8D-CB12-4550-A857-68B64726C331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82075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8979-0206-4A02-8859-73DC0FDF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Model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2977F42-9574-44B5-879C-2C5F5A35E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71126"/>
              </p:ext>
            </p:extLst>
          </p:nvPr>
        </p:nvGraphicFramePr>
        <p:xfrm>
          <a:off x="838200" y="2075688"/>
          <a:ext cx="10515600" cy="410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168F-6214-435B-A52D-28B2C04D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8478-B5AD-4BCD-A215-C211579A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BF28FD-5765-4707-82CA-9AFFB43D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2155363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DE754-7C84-45F5-8565-EF3F08F1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r>
              <a:rPr lang="en-US" sz="4400"/>
              <a:t>Maximum Likelihood (ML)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23A6-E094-4C75-B19D-B3A67D0D9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25446"/>
            <a:ext cx="6894577" cy="160148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/>
              <a:t>Significant difference between species</a:t>
            </a:r>
          </a:p>
          <a:p>
            <a:pPr lvl="1"/>
            <a:r>
              <a:rPr lang="en-US" sz="2200" dirty="0"/>
              <a:t>Lake Trout had a higher condition factor estimate than Lake Sturgeon</a:t>
            </a:r>
          </a:p>
          <a:p>
            <a:r>
              <a:rPr lang="en-US" sz="2400" dirty="0"/>
              <a:t>Significant difference control and 50 mg/L treatment</a:t>
            </a:r>
          </a:p>
          <a:p>
            <a:pPr lvl="1"/>
            <a:r>
              <a:rPr lang="en-US" sz="2200" dirty="0"/>
              <a:t>50 mg/L treatment had a higher condition factor estimate than the control treatment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35D97-FDBD-437C-96ED-15BBA6EF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4222-BB60-4E13-A424-BC6C4512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071" y="6356350"/>
            <a:ext cx="18288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CD437F0-43DD-4494-A7B2-46390991DB1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3692" r="1398" b="58718"/>
          <a:stretch/>
        </p:blipFill>
        <p:spPr bwMode="auto">
          <a:xfrm>
            <a:off x="630936" y="1202072"/>
            <a:ext cx="10917936" cy="252516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DB3A042-6A9F-4C26-982D-FBE050C204D3}"/>
              </a:ext>
            </a:extLst>
          </p:cNvPr>
          <p:cNvSpPr txBox="1">
            <a:spLocks/>
          </p:cNvSpPr>
          <p:nvPr/>
        </p:nvSpPr>
        <p:spPr>
          <a:xfrm>
            <a:off x="790107" y="3627680"/>
            <a:ext cx="21557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Note that LST is Lake Sturgeon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A48A5C-21F7-4D11-8D78-567BEB89A3A0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3810304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1BD6-4D43-484F-9070-D66858BC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Maximum Likelihood (REML)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9172-18B8-4C4B-A46B-11B6C9C5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70691"/>
            <a:ext cx="10515600" cy="4105656"/>
          </a:xfrm>
        </p:spPr>
        <p:txBody>
          <a:bodyPr/>
          <a:lstStyle/>
          <a:p>
            <a:r>
              <a:rPr lang="en-US" sz="2400" dirty="0"/>
              <a:t>Significant difference between species</a:t>
            </a:r>
          </a:p>
          <a:p>
            <a:pPr lvl="1"/>
            <a:r>
              <a:rPr lang="en-US" sz="2200" dirty="0"/>
              <a:t>Lake Trout had a higher condition factor estimate than Lake Sturgeon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B6A8A-E1FE-41C3-80EA-7D1FE653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F20F-110A-46F5-BE60-9915462D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E1055AE-9548-474E-B8B1-1AFE85285C3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t="2686" r="1998" b="60060"/>
          <a:stretch/>
        </p:blipFill>
        <p:spPr bwMode="auto">
          <a:xfrm>
            <a:off x="1063444" y="3040836"/>
            <a:ext cx="9924903" cy="2565778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5E0385-FFAB-4150-993E-EA4FEB7A70A0}"/>
              </a:ext>
            </a:extLst>
          </p:cNvPr>
          <p:cNvSpPr txBox="1">
            <a:spLocks/>
          </p:cNvSpPr>
          <p:nvPr/>
        </p:nvSpPr>
        <p:spPr>
          <a:xfrm>
            <a:off x="1156254" y="5606614"/>
            <a:ext cx="21557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Note that LST is Lake Sturgeon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05752E3-C0EE-4F8C-A324-0C4273428462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1439840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8E51-91BF-4065-9844-45AA7719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Acoustic Telemetry Evaluation of </a:t>
            </a:r>
            <a:br>
              <a:rPr lang="en-US" sz="5400" dirty="0"/>
            </a:br>
            <a:r>
              <a:rPr lang="en-US" sz="5400" dirty="0"/>
              <a:t>Carbon Dioxide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D4487-4C78-4C79-8670-FAFDE904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Bighead Carp</a:t>
            </a:r>
          </a:p>
        </p:txBody>
      </p:sp>
    </p:spTree>
    <p:extLst>
      <p:ext uri="{BB962C8B-B14F-4D97-AF65-F5344CB8AC3E}">
        <p14:creationId xmlns:p14="http://schemas.microsoft.com/office/powerpoint/2010/main" val="926166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6936E-FC96-4459-B2EB-CAABAB9F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Pooled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067F-E826-4CB9-9FA5-62FA8144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No significant differences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BE54-C9F4-42B7-8CE9-01D7CC58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C317-385A-43CD-8F25-09257C7C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DB6DD7B-24FB-4ACE-B1EE-D8DBE221AF48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4C2E0-FE4F-4184-BDA7-78CB7E70CCD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t="3005" r="1837" b="40480"/>
          <a:stretch/>
        </p:blipFill>
        <p:spPr bwMode="auto">
          <a:xfrm>
            <a:off x="1071148" y="2420966"/>
            <a:ext cx="10049702" cy="3535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6104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2CF8B-D68B-4CBB-8FFB-D583E4AE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Fixed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FF96-BC80-41EB-A555-D767916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Significant difference in absolute distance estimate for all levels during both periods</a:t>
            </a:r>
          </a:p>
          <a:p>
            <a:r>
              <a:rPr lang="en-US" sz="2600" dirty="0">
                <a:solidFill>
                  <a:schemeClr val="bg1"/>
                </a:solidFill>
              </a:rPr>
              <a:t>Not all output shown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AC907-C2A5-43C6-9A7F-522A2085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30A6-D384-483E-9F33-A269191D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4925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F3FB8D-CB12-4550-A857-68B64726C331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45EFC1-B79F-41DC-9CAB-CCFB7095BA8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3021" r="1799" b="46131"/>
          <a:stretch/>
        </p:blipFill>
        <p:spPr bwMode="auto">
          <a:xfrm>
            <a:off x="1074544" y="3095764"/>
            <a:ext cx="10139920" cy="30426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9617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DE754-7C84-45F5-8565-EF3F08F1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r>
              <a:rPr lang="en-US" sz="4400"/>
              <a:t>Maximum Likelihood (ML)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23A6-E094-4C75-B19D-B3A67D0D9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25446"/>
            <a:ext cx="6894577" cy="160148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Significant difference between treatment levels during the treatment period</a:t>
            </a:r>
          </a:p>
          <a:p>
            <a:pPr lvl="1"/>
            <a:r>
              <a:rPr lang="en-US" sz="2200" dirty="0"/>
              <a:t>Low level had a lower absolute distance estimate than the medium level</a:t>
            </a:r>
          </a:p>
          <a:p>
            <a:pPr lvl="1"/>
            <a:r>
              <a:rPr lang="en-US" sz="2200" dirty="0"/>
              <a:t>Low level had a higher absolute distance estimate than the high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35D97-FDBD-437C-96ED-15BBA6EF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4222-BB60-4E13-A424-BC6C4512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071" y="6356350"/>
            <a:ext cx="18288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A48A5C-21F7-4D11-8D78-567BEB89A3A0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9B6B1-CDAB-41FB-A448-DFE8274F925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2853" r="1798" b="37908"/>
          <a:stretch/>
        </p:blipFill>
        <p:spPr bwMode="auto">
          <a:xfrm>
            <a:off x="844764" y="328640"/>
            <a:ext cx="10502469" cy="40078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406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1BD6-4D43-484F-9070-D66858BC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Maximum Likelihood (REML)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9172-18B8-4C4B-A46B-11B6C9C5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70691"/>
            <a:ext cx="10515600" cy="4105656"/>
          </a:xfrm>
        </p:spPr>
        <p:txBody>
          <a:bodyPr/>
          <a:lstStyle/>
          <a:p>
            <a:r>
              <a:rPr lang="en-US" sz="2400" dirty="0"/>
              <a:t>Significant difference between treatment levels during the treatment period</a:t>
            </a:r>
          </a:p>
          <a:p>
            <a:pPr lvl="1"/>
            <a:r>
              <a:rPr lang="en-US" sz="2200" dirty="0"/>
              <a:t>Low level had a lower absolute distance estimate than the medium level</a:t>
            </a:r>
          </a:p>
          <a:p>
            <a:pPr lvl="1"/>
            <a:r>
              <a:rPr lang="en-US" sz="2200" dirty="0"/>
              <a:t>Low level had a higher absolute distance estimate than the high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B6A8A-E1FE-41C3-80EA-7D1FE653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F20F-110A-46F5-BE60-9915462D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05752E3-C0EE-4F8C-A324-0C4273428462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4CBDA-F356-425B-A30C-2155E73184D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3161" r="1608" b="35950"/>
          <a:stretch/>
        </p:blipFill>
        <p:spPr bwMode="auto">
          <a:xfrm>
            <a:off x="1556912" y="3289927"/>
            <a:ext cx="9078174" cy="30011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5357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8E51-91BF-4065-9844-45AA7719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Acoustic Telemetry Evaluation of </a:t>
            </a:r>
            <a:br>
              <a:rPr lang="en-US" sz="5400" dirty="0"/>
            </a:br>
            <a:r>
              <a:rPr lang="en-US" sz="5400" dirty="0"/>
              <a:t>Carbon Dioxide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D4487-4C78-4C79-8670-FAFDE904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Grass Carp</a:t>
            </a:r>
          </a:p>
        </p:txBody>
      </p:sp>
    </p:spTree>
    <p:extLst>
      <p:ext uri="{BB962C8B-B14F-4D97-AF65-F5344CB8AC3E}">
        <p14:creationId xmlns:p14="http://schemas.microsoft.com/office/powerpoint/2010/main" val="1740873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6936E-FC96-4459-B2EB-CAABAB9F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Pooled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067F-E826-4CB9-9FA5-62FA8144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No significant differences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BE54-C9F4-42B7-8CE9-01D7CC58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C317-385A-43CD-8F25-09257C7C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DB6DD7B-24FB-4ACE-B1EE-D8DBE221AF48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D68355-03FA-45AD-B9EA-E36627BA57C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2605" r="2066" b="39898"/>
          <a:stretch/>
        </p:blipFill>
        <p:spPr bwMode="auto">
          <a:xfrm>
            <a:off x="1185482" y="2293340"/>
            <a:ext cx="9821034" cy="38605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9122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2CF8B-D68B-4CBB-8FFB-D583E4AE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Fixed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5FF96-BC80-41EB-A555-D767916F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630936"/>
            <a:ext cx="6894576" cy="146304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Significant difference in absolute distance estimate for all levels during both periods</a:t>
            </a:r>
          </a:p>
          <a:p>
            <a:r>
              <a:rPr lang="en-US" sz="2600" dirty="0">
                <a:solidFill>
                  <a:schemeClr val="bg1"/>
                </a:solidFill>
              </a:rPr>
              <a:t>Close to having a significant difference between periods</a:t>
            </a:r>
          </a:p>
          <a:p>
            <a:r>
              <a:rPr lang="en-US" sz="2600" dirty="0">
                <a:solidFill>
                  <a:schemeClr val="bg1"/>
                </a:solidFill>
              </a:rPr>
              <a:t>Not all output shown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AC907-C2A5-43C6-9A7F-522A2085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578608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E30A6-D384-483E-9F33-A269191D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136" y="6356350"/>
            <a:ext cx="1652735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4925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F3FB8D-CB12-4550-A857-68B64726C331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81B17C-63D1-4AE6-A479-590C1652B49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t="3189" r="1397" b="45292"/>
          <a:stretch/>
        </p:blipFill>
        <p:spPr bwMode="auto">
          <a:xfrm>
            <a:off x="1278375" y="2982332"/>
            <a:ext cx="9635247" cy="3269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147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8979-0206-4A02-8859-73DC0FDF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Model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412A495-87EA-4B52-8B6D-5783B56CF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204303"/>
              </p:ext>
            </p:extLst>
          </p:nvPr>
        </p:nvGraphicFramePr>
        <p:xfrm>
          <a:off x="838200" y="2075688"/>
          <a:ext cx="10515600" cy="410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168F-6214-435B-A52D-28B2C04D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8478-B5AD-4BCD-A215-C211579A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BF28FD-5765-4707-82CA-9AFFB43D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440649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4B211C-C0F6-4AE8-8121-30879CBB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DE754-7C84-45F5-8565-EF3F08F1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6390"/>
            <a:ext cx="3419856" cy="1601481"/>
          </a:xfrm>
        </p:spPr>
        <p:txBody>
          <a:bodyPr anchor="ctr">
            <a:normAutofit/>
          </a:bodyPr>
          <a:lstStyle/>
          <a:p>
            <a:r>
              <a:rPr lang="en-US" sz="4400"/>
              <a:t>Maximum Likelihood (ML)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23A6-E094-4C75-B19D-B3A67D0D9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25446"/>
            <a:ext cx="6894577" cy="160148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Significant difference between treatment levels during the treatment period</a:t>
            </a:r>
          </a:p>
          <a:p>
            <a:pPr lvl="1"/>
            <a:r>
              <a:rPr lang="en-US" sz="2200" dirty="0"/>
              <a:t>Low level had a lower absolute distance estimate than the medium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35D97-FDBD-437C-96ED-15BBA6EF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4222-BB60-4E13-A424-BC6C4512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0071" y="6356350"/>
            <a:ext cx="18288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6390"/>
            <a:ext cx="18288" cy="1601482"/>
          </a:xfrm>
          <a:custGeom>
            <a:avLst/>
            <a:gdLst>
              <a:gd name="connsiteX0" fmla="*/ 0 w 18288"/>
              <a:gd name="connsiteY0" fmla="*/ 0 h 1601482"/>
              <a:gd name="connsiteX1" fmla="*/ 18288 w 18288"/>
              <a:gd name="connsiteY1" fmla="*/ 0 h 1601482"/>
              <a:gd name="connsiteX2" fmla="*/ 18288 w 18288"/>
              <a:gd name="connsiteY2" fmla="*/ 549842 h 1601482"/>
              <a:gd name="connsiteX3" fmla="*/ 18288 w 18288"/>
              <a:gd name="connsiteY3" fmla="*/ 1115699 h 1601482"/>
              <a:gd name="connsiteX4" fmla="*/ 18288 w 18288"/>
              <a:gd name="connsiteY4" fmla="*/ 1601482 h 1601482"/>
              <a:gd name="connsiteX5" fmla="*/ 0 w 18288"/>
              <a:gd name="connsiteY5" fmla="*/ 1601482 h 1601482"/>
              <a:gd name="connsiteX6" fmla="*/ 0 w 18288"/>
              <a:gd name="connsiteY6" fmla="*/ 1067655 h 1601482"/>
              <a:gd name="connsiteX7" fmla="*/ 0 w 18288"/>
              <a:gd name="connsiteY7" fmla="*/ 517813 h 1601482"/>
              <a:gd name="connsiteX8" fmla="*/ 0 w 18288"/>
              <a:gd name="connsiteY8" fmla="*/ 0 h 160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1482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13491" y="239554"/>
                  <a:pt x="33082" y="357305"/>
                  <a:pt x="18288" y="549842"/>
                </a:cubicBezTo>
                <a:cubicBezTo>
                  <a:pt x="3494" y="742379"/>
                  <a:pt x="2109" y="968008"/>
                  <a:pt x="18288" y="1115699"/>
                </a:cubicBezTo>
                <a:cubicBezTo>
                  <a:pt x="34467" y="1263390"/>
                  <a:pt x="40467" y="1447654"/>
                  <a:pt x="18288" y="1601482"/>
                </a:cubicBezTo>
                <a:cubicBezTo>
                  <a:pt x="10638" y="1602054"/>
                  <a:pt x="4111" y="1601075"/>
                  <a:pt x="0" y="1601482"/>
                </a:cubicBezTo>
                <a:cubicBezTo>
                  <a:pt x="11161" y="1416130"/>
                  <a:pt x="-25575" y="1276384"/>
                  <a:pt x="0" y="1067655"/>
                </a:cubicBezTo>
                <a:cubicBezTo>
                  <a:pt x="25575" y="858926"/>
                  <a:pt x="19778" y="740089"/>
                  <a:pt x="0" y="517813"/>
                </a:cubicBezTo>
                <a:cubicBezTo>
                  <a:pt x="-19778" y="295537"/>
                  <a:pt x="-1186" y="190747"/>
                  <a:pt x="0" y="0"/>
                </a:cubicBezTo>
                <a:close/>
              </a:path>
              <a:path w="18288" h="1601482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28591" y="163128"/>
                  <a:pt x="29410" y="353165"/>
                  <a:pt x="18288" y="485783"/>
                </a:cubicBezTo>
                <a:cubicBezTo>
                  <a:pt x="7166" y="618401"/>
                  <a:pt x="-625" y="808120"/>
                  <a:pt x="18288" y="1051640"/>
                </a:cubicBezTo>
                <a:cubicBezTo>
                  <a:pt x="37201" y="1295160"/>
                  <a:pt x="-225" y="1354107"/>
                  <a:pt x="18288" y="1601482"/>
                </a:cubicBezTo>
                <a:cubicBezTo>
                  <a:pt x="12642" y="1601712"/>
                  <a:pt x="3803" y="1601151"/>
                  <a:pt x="0" y="1601482"/>
                </a:cubicBezTo>
                <a:cubicBezTo>
                  <a:pt x="20846" y="1460490"/>
                  <a:pt x="16548" y="1224222"/>
                  <a:pt x="0" y="1035625"/>
                </a:cubicBezTo>
                <a:cubicBezTo>
                  <a:pt x="-16548" y="847028"/>
                  <a:pt x="24571" y="662668"/>
                  <a:pt x="0" y="469768"/>
                </a:cubicBezTo>
                <a:cubicBezTo>
                  <a:pt x="-24571" y="276868"/>
                  <a:pt x="-22089" y="17246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4A48A5C-21F7-4D11-8D78-567BEB89A3A0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DAE60-E4E3-4680-8BE6-550F5D3D4F1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3861" r="1898" b="38747"/>
          <a:stretch/>
        </p:blipFill>
        <p:spPr bwMode="auto">
          <a:xfrm>
            <a:off x="550368" y="542740"/>
            <a:ext cx="11091262" cy="37532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1435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1BD6-4D43-484F-9070-D66858BC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Maximum Likelihood (REML)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9172-18B8-4C4B-A46B-11B6C9C50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691"/>
            <a:ext cx="10515600" cy="4105656"/>
          </a:xfrm>
        </p:spPr>
        <p:txBody>
          <a:bodyPr/>
          <a:lstStyle/>
          <a:p>
            <a:r>
              <a:rPr lang="en-US" sz="2400" dirty="0"/>
              <a:t>Significant difference between treatment levels during the treatment period</a:t>
            </a:r>
          </a:p>
          <a:p>
            <a:pPr lvl="1"/>
            <a:r>
              <a:rPr lang="en-US" sz="2200" dirty="0"/>
              <a:t>Low level had a lower absolute distance estimate than the medium level</a:t>
            </a:r>
          </a:p>
          <a:p>
            <a:pPr lvl="1"/>
            <a:r>
              <a:rPr lang="en-US" sz="2200" dirty="0"/>
              <a:t>Low level had a higher absolute distance estimate than the high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B6A8A-E1FE-41C3-80EA-7D1FE653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F20F-110A-46F5-BE60-9915462D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05752E3-C0EE-4F8C-A324-0C4273428462}"/>
              </a:ext>
            </a:extLst>
          </p:cNvPr>
          <p:cNvSpPr txBox="1">
            <a:spLocks/>
          </p:cNvSpPr>
          <p:nvPr/>
        </p:nvSpPr>
        <p:spPr>
          <a:xfrm>
            <a:off x="2866476" y="6356350"/>
            <a:ext cx="645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A0275-D726-46CC-B994-CAFBD2DCD68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t="3373" r="2296" b="37569"/>
          <a:stretch/>
        </p:blipFill>
        <p:spPr bwMode="auto">
          <a:xfrm>
            <a:off x="1537808" y="3333218"/>
            <a:ext cx="9116382" cy="29370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186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8979-0206-4A02-8859-73DC0FDF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(ML) Model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CB3DD9D-13A0-47DC-8643-6CC5B1422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085080"/>
              </p:ext>
            </p:extLst>
          </p:nvPr>
        </p:nvGraphicFramePr>
        <p:xfrm>
          <a:off x="838200" y="2075688"/>
          <a:ext cx="10515600" cy="410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168F-6214-435B-A52D-28B2C04D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8478-B5AD-4BCD-A215-C211579A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BF28FD-5765-4707-82CA-9AFFB43D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423855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8979-0206-4A02-8859-73DC0FDF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Maximum Likelihood (REML) Model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412A495-87EA-4B52-8B6D-5783B56CF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603787"/>
              </p:ext>
            </p:extLst>
          </p:nvPr>
        </p:nvGraphicFramePr>
        <p:xfrm>
          <a:off x="838200" y="2075688"/>
          <a:ext cx="10515600" cy="4105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3168F-6214-435B-A52D-28B2C04D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4/20/2021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8478-B5AD-4BCD-A215-C211579A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18C1E5-FB55-42F5-BD6D-9CC153FCDBE6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 Hand Black"/>
              <a:ea typeface="+mn-ea"/>
              <a:cs typeface="+mn-cs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BF28FD-5765-4707-82CA-9AFFB43D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 Hand Black"/>
                <a:ea typeface="+mn-ea"/>
                <a:cs typeface="+mn-cs"/>
              </a:rPr>
              <a:t>A comparison of statistical modeling approaches for hierarchical data: A simulation study and application to ecology data </a:t>
            </a:r>
          </a:p>
        </p:txBody>
      </p:sp>
    </p:spTree>
    <p:extLst>
      <p:ext uri="{BB962C8B-B14F-4D97-AF65-F5344CB8AC3E}">
        <p14:creationId xmlns:p14="http://schemas.microsoft.com/office/powerpoint/2010/main" val="41962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6CA2-A684-4330-AAE1-650ED419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959" y="363415"/>
            <a:ext cx="2743200" cy="1389337"/>
          </a:xfrm>
        </p:spPr>
        <p:txBody>
          <a:bodyPr>
            <a:normAutofit/>
          </a:bodyPr>
          <a:lstStyle/>
          <a:p>
            <a:r>
              <a:rPr lang="en-US" sz="5400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DBAE-A3D0-4A22-AD8D-C40C85828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Simulated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C3F29-97BF-4AA1-B4CD-6ACF5BB4F6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treatment effect</a:t>
            </a:r>
          </a:p>
          <a:p>
            <a:pPr lvl="1"/>
            <a:r>
              <a:rPr lang="en-US" dirty="0"/>
              <a:t>Gamma distribution with skewness of 0.5</a:t>
            </a:r>
          </a:p>
          <a:p>
            <a:r>
              <a:rPr lang="en-US" dirty="0"/>
              <a:t>Treatment effect</a:t>
            </a:r>
          </a:p>
          <a:p>
            <a:pPr lvl="1"/>
            <a:r>
              <a:rPr lang="en-US" dirty="0"/>
              <a:t>Gamma distribution with skewness of 0.5</a:t>
            </a:r>
          </a:p>
          <a:p>
            <a:pPr lvl="1"/>
            <a:r>
              <a:rPr lang="en-US" dirty="0"/>
              <a:t>Treatment effect of 3 – half the standard deviation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E2731-FB00-4DE6-BEB3-E3EAF930A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Empirical Datasets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6BFA4-9EAC-4678-8F79-96E7A01C72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Exposure Related Effects of Zequanox </a:t>
            </a:r>
          </a:p>
          <a:p>
            <a:pPr lvl="1"/>
            <a:r>
              <a:rPr lang="en-US" dirty="0"/>
              <a:t>Controls invasive mussels</a:t>
            </a:r>
          </a:p>
          <a:p>
            <a:pPr lvl="1"/>
            <a:r>
              <a:rPr lang="en-US" dirty="0"/>
              <a:t>Impacts on native species – Lake Trout &amp; Lake Sturgeon</a:t>
            </a:r>
          </a:p>
          <a:p>
            <a:pPr lvl="1"/>
            <a:r>
              <a:rPr lang="en-US" dirty="0"/>
              <a:t>Skewness of 0.24</a:t>
            </a:r>
          </a:p>
          <a:p>
            <a:r>
              <a:rPr lang="en-US" dirty="0"/>
              <a:t>Acoustic Telemetry Evaluation of Carbon Dioxide</a:t>
            </a:r>
          </a:p>
          <a:p>
            <a:pPr lvl="1"/>
            <a:r>
              <a:rPr lang="en-US" dirty="0"/>
              <a:t>Impacts of CO</a:t>
            </a:r>
            <a:r>
              <a:rPr lang="en-US" sz="1400" dirty="0"/>
              <a:t>2</a:t>
            </a:r>
            <a:r>
              <a:rPr lang="en-US" dirty="0"/>
              <a:t> on carp movement – Bighead &amp; Grass Carp</a:t>
            </a:r>
          </a:p>
          <a:p>
            <a:pPr lvl="1"/>
            <a:r>
              <a:rPr lang="en-US" dirty="0"/>
              <a:t>Skewness of 0.46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FE457-3362-4D5D-9B7C-A69D4B04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4/20/2021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7A80376-D33F-467A-9EA3-1243C37F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476" y="6356350"/>
            <a:ext cx="6459047" cy="365125"/>
          </a:xfrm>
        </p:spPr>
        <p:txBody>
          <a:bodyPr/>
          <a:lstStyle/>
          <a:p>
            <a:r>
              <a:rPr lang="en-US" dirty="0"/>
              <a:t>A comparison of statistical modeling approaches for hierarchical data: A simulation study and application to ecology data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7357B-F960-4F3D-9A1D-2304918FD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3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theme/theme1.xml><?xml version="1.0" encoding="utf-8"?>
<a:theme xmlns:a="http://schemas.openxmlformats.org/drawingml/2006/main" name="SketchyVTI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9974</TotalTime>
  <Words>3318</Words>
  <Application>Microsoft Office PowerPoint</Application>
  <PresentationFormat>Widescreen</PresentationFormat>
  <Paragraphs>648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Cambria Math</vt:lpstr>
      <vt:lpstr>The Hand Black</vt:lpstr>
      <vt:lpstr>The Serif Hand Black</vt:lpstr>
      <vt:lpstr>SketchyVTI</vt:lpstr>
      <vt:lpstr>A Comparison of statistical modeling approaches for hierarchical data: a simulation study and application to ecology data</vt:lpstr>
      <vt:lpstr>Introduction</vt:lpstr>
      <vt:lpstr>PowerPoint Presentation</vt:lpstr>
      <vt:lpstr>Background</vt:lpstr>
      <vt:lpstr>Pooled Model</vt:lpstr>
      <vt:lpstr>Fixed Model</vt:lpstr>
      <vt:lpstr>Maximum Likelihood (ML) Model</vt:lpstr>
      <vt:lpstr>Restricted Maximum Likelihood (REML) Model</vt:lpstr>
      <vt:lpstr>Datasets</vt:lpstr>
      <vt:lpstr>Simulated Datasets</vt:lpstr>
      <vt:lpstr>Purpose</vt:lpstr>
      <vt:lpstr>Methods</vt:lpstr>
      <vt:lpstr>Results: No treatment Effect</vt:lpstr>
      <vt:lpstr>Confidence Intervals</vt:lpstr>
      <vt:lpstr>No treatment effect Confidence Intervals</vt:lpstr>
      <vt:lpstr>Results: treatment Effect</vt:lpstr>
      <vt:lpstr>Treatment effect Confidence intervals</vt:lpstr>
      <vt:lpstr>Comparisons</vt:lpstr>
      <vt:lpstr>Empirical Datasets</vt:lpstr>
      <vt:lpstr>Purpose</vt:lpstr>
      <vt:lpstr>PowerPoint Presentation</vt:lpstr>
      <vt:lpstr>Methods</vt:lpstr>
      <vt:lpstr>Models</vt:lpstr>
      <vt:lpstr>Descriptive Graphics</vt:lpstr>
      <vt:lpstr>Results</vt:lpstr>
      <vt:lpstr>Comparisons</vt:lpstr>
      <vt:lpstr>PowerPoint Presentation</vt:lpstr>
      <vt:lpstr>Methods</vt:lpstr>
      <vt:lpstr>Variables</vt:lpstr>
      <vt:lpstr>Models</vt:lpstr>
      <vt:lpstr>Distance Graphics</vt:lpstr>
      <vt:lpstr>Descriptive Graphics</vt:lpstr>
      <vt:lpstr>Bighead Carp</vt:lpstr>
      <vt:lpstr>Results</vt:lpstr>
      <vt:lpstr>Comparisons</vt:lpstr>
      <vt:lpstr>Grass Carp</vt:lpstr>
      <vt:lpstr>Results</vt:lpstr>
      <vt:lpstr>Comparisons</vt:lpstr>
      <vt:lpstr>Species Comparisons</vt:lpstr>
      <vt:lpstr>Conclusions</vt:lpstr>
      <vt:lpstr>Recommendations</vt:lpstr>
      <vt:lpstr>Acknowledgments</vt:lpstr>
      <vt:lpstr>Questions?</vt:lpstr>
      <vt:lpstr>Reference Figures</vt:lpstr>
      <vt:lpstr>Simulated Datasets</vt:lpstr>
      <vt:lpstr>Confidence Interval Widths</vt:lpstr>
      <vt:lpstr>Exposure Related Effects of Zequanox</vt:lpstr>
      <vt:lpstr>Pooled Model</vt:lpstr>
      <vt:lpstr>Fixed Model</vt:lpstr>
      <vt:lpstr>Maximum Likelihood (ML) Model</vt:lpstr>
      <vt:lpstr>Restricted Maximum Likelihood (REML) Model</vt:lpstr>
      <vt:lpstr>Acoustic Telemetry Evaluation of  Carbon Dioxide</vt:lpstr>
      <vt:lpstr>Pooled Model</vt:lpstr>
      <vt:lpstr>Fixed Model</vt:lpstr>
      <vt:lpstr>Maximum Likelihood (ML) Model</vt:lpstr>
      <vt:lpstr>Restricted Maximum Likelihood (REML) Model</vt:lpstr>
      <vt:lpstr>Acoustic Telemetry Evaluation of  Carbon Dioxide</vt:lpstr>
      <vt:lpstr>Pooled Model</vt:lpstr>
      <vt:lpstr>Fixed Model</vt:lpstr>
      <vt:lpstr>Maximum Likelihood (ML) Model</vt:lpstr>
      <vt:lpstr>Restricted Maximum Likelihood (REML)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Comparison of statistical modeling approaches for hierarchical data: a simulation study and application to ecology data</dc:title>
  <dc:creator>Jillian Hebert</dc:creator>
  <cp:lastModifiedBy>Jillian Hebert</cp:lastModifiedBy>
  <cp:revision>4</cp:revision>
  <dcterms:created xsi:type="dcterms:W3CDTF">2021-04-08T20:17:06Z</dcterms:created>
  <dcterms:modified xsi:type="dcterms:W3CDTF">2021-04-20T16:46:56Z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